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Pretendard" panose="02000503000000020004" pitchFamily="2" charset="-127"/>
      <p:regular r:id="rId20"/>
      <p:bold r:id="rId21"/>
    </p:embeddedFont>
    <p:embeddedFont>
      <p:font typeface="Pretendard ExtraLight" panose="02000303000000020004" pitchFamily="2" charset="-127"/>
      <p:regular r:id="rId22"/>
    </p:embeddedFont>
    <p:embeddedFont>
      <p:font typeface="Pretendard Light" panose="02000403000000020004" pitchFamily="2" charset="-127"/>
      <p:regular r:id="rId23"/>
    </p:embeddedFont>
    <p:embeddedFont>
      <p:font typeface="Pretendard Medium" panose="02000503000000020004" pitchFamily="2" charset="-127"/>
      <p:regular r:id="rId24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77"/>
    <p:restoredTop sz="94645"/>
  </p:normalViewPr>
  <p:slideViewPr>
    <p:cSldViewPr snapToGrid="0">
      <p:cViewPr varScale="1">
        <p:scale>
          <a:sx n="133" d="100"/>
          <a:sy n="133" d="100"/>
        </p:scale>
        <p:origin x="576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1548289171016543E-2"/>
          <c:y val="0.24845303909766364"/>
          <c:w val="0.9391399130761745"/>
          <c:h val="0.5821948058918698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4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Oct 2023</c:v>
                </c:pt>
                <c:pt idx="1">
                  <c:v>Nov 2023</c:v>
                </c:pt>
                <c:pt idx="2">
                  <c:v>Dec 202361</c:v>
                </c:pt>
                <c:pt idx="3">
                  <c:v>Jan 2024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1593</c:v>
                </c:pt>
                <c:pt idx="1">
                  <c:v>3300</c:v>
                </c:pt>
                <c:pt idx="2">
                  <c:v>3510</c:v>
                </c:pt>
                <c:pt idx="3">
                  <c:v>3215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97F-0743-9298-A0F7019907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Oct 2023</c:v>
                </c:pt>
                <c:pt idx="1">
                  <c:v>Nov 2023</c:v>
                </c:pt>
                <c:pt idx="2">
                  <c:v>Dec 202361</c:v>
                </c:pt>
                <c:pt idx="3">
                  <c:v>Jan 2024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1903</c:v>
                </c:pt>
                <c:pt idx="1">
                  <c:v>2050</c:v>
                </c:pt>
                <c:pt idx="2">
                  <c:v>3909</c:v>
                </c:pt>
                <c:pt idx="3">
                  <c:v>3752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97F-0743-9298-A0F7019907F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Oct 2023</c:v>
                </c:pt>
                <c:pt idx="1">
                  <c:v>Nov 2023</c:v>
                </c:pt>
                <c:pt idx="2">
                  <c:v>Dec 202361</c:v>
                </c:pt>
                <c:pt idx="3">
                  <c:v>Jan 2024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1208</c:v>
                </c:pt>
                <c:pt idx="1">
                  <c:v>1398</c:v>
                </c:pt>
                <c:pt idx="2">
                  <c:v>2800</c:v>
                </c:pt>
                <c:pt idx="3">
                  <c:v>3190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97F-0743-9298-A0F7019907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20"/>
        <c:axId val="915932448"/>
        <c:axId val="915934176"/>
      </c:barChart>
      <c:catAx>
        <c:axId val="915932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4">
                <a:lumMod val="20000"/>
                <a:lumOff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pPr>
            <a:endParaRPr lang="ko-Kore-KR"/>
          </a:p>
        </c:txPr>
        <c:crossAx val="915934176"/>
        <c:crosses val="autoZero"/>
        <c:auto val="1"/>
        <c:lblAlgn val="ctr"/>
        <c:lblOffset val="100"/>
        <c:noMultiLvlLbl val="0"/>
      </c:catAx>
      <c:valAx>
        <c:axId val="915934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4">
                  <a:lumMod val="20000"/>
                  <a:lumOff val="80000"/>
                </a:schemeClr>
              </a:solidFill>
              <a:prstDash val="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pPr>
            <a:endParaRPr lang="ko-Kore-KR"/>
          </a:p>
        </c:txPr>
        <c:crossAx val="915932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4982775590551179"/>
          <c:y val="3.7978177691558604E-2"/>
          <c:w val="0.28661354188706978"/>
          <c:h val="9.2431968225001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defRPr>
          </a:pPr>
          <a:endParaRPr lang="ko-Kore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9A5C1F-62F6-8049-8402-FF53FCC616F1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13B5A-F8A7-7246-8D70-93BABBC046F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27139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D13B5A-F8A7-7246-8D70-93BABBC046F1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19529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0F5792-3177-0C11-8A8A-022743656F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0EA1B80-1B8C-39DF-E57F-7847807CB5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AD10F-BCB4-EEEF-FDB0-72E69BCEE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E77A9D-B0B7-2A05-530F-C04066CA4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FABAC8-C6D8-DE43-F85C-2C942409D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8269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5144A5-6CF2-1111-CFAC-4915F3053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AA032F-BF07-AB53-3698-E8AD1A444D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758857-16FE-A810-2ADD-2B52E5D7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41724-B9AD-0E6C-2994-69FE00408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E25253-547F-A670-1983-A68E0112A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22253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7AD0833-E2F7-313C-3826-93842C58FC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41FFAF-835F-D965-2317-9819E39768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E745B1-39BD-8EB0-2CC6-F7F48C9A7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2BCDC3-A81C-2AA0-D21F-68641FD10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F4E1CF-97BE-A93B-7940-62978B4D1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329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535622-BBF8-BF20-DCAE-39879F53C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676D14-8A9D-A82B-58B7-7C2746545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DA186D-1DDF-1FE6-1BCB-E22D817E9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D019C6-59EB-6C00-65E6-8B3AAA97C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D9DA48-1170-B947-833E-677B9EDD4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4447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8E55EC-E6AC-1042-7FF0-6305BEEC1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C7E0C2-ECC6-18F8-B78D-97F67F98B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79A89-E83B-4C92-AA7F-24D414E44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A96EF6-FBB5-219A-4E3D-BDDB466FE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50116D-8563-972A-E692-814F1225D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61272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04C19-6464-7200-0A7D-EFEF21F4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E222FD-6796-0D49-B833-6930ECABD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75FB26-DE2B-AD46-D75E-44E1220BF3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C63684-26AD-CFB1-D690-A5A7E6505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0465E9-8DCC-6BB1-BA2A-AC9157270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A33B76-DB82-2BC1-AAD1-3DA18A854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8843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C42FD-378A-2178-6BD4-793C7D2C1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FA455A-4C2A-C2F4-AC2D-C68666E72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858FCA-B986-BF33-4A18-C0CB64C3B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3999910-0218-6047-7D41-1B95DF7144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41A8140-B53A-2717-E959-5AEBF7CF05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E0482BA-BD8E-5F38-DB35-A7877FD59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6F243D5-D75E-B740-559D-5ED806BAB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9263CD7-B1AB-20EA-09EF-B34EC6623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3335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A00CEA-D2F5-A8BF-500F-AD108C8E9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45BFB0-835B-9835-A222-30A198B94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0E2FF2D-B823-99BC-7AA3-F0BA93EB3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64EE638-40CE-7628-E3F2-E1F134C5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39122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5E05ED3-84E1-D4EC-7BF0-017A6B237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8CD7B47-3A8C-84C6-7716-970F92A3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CB0A692-59DF-EC82-F429-F8D1CB410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290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3CB6-4C59-FBD3-305E-E0364715F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CA8C49-9270-51CA-7B2C-DB0B3C3A8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CD3CF6-0FC0-3AFA-4CD4-2B28F3105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C63D67-B68D-8ABE-957D-0ECD9D568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C5B73F-0018-63BC-4486-0620A20C5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792D4E-383A-C4DA-8729-82E0EF869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45693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C05C39-FB57-CB30-8387-5FB22F091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ABB7303-8652-042C-214D-D533DB20C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92205D-53D8-0A78-A7D4-A68F355BFB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938200-65F0-590A-A381-248D07C98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5EAE93-1079-2817-4E04-7281E6343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A1258F-B030-22A3-9D9B-EE5102C95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91751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5E5E232-A83A-64D1-508D-267A515C1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68472B-6C5C-835A-2865-A441214AE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9D8311-1535-C07B-FC49-61596110AE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81EDB-D0F0-5D4C-B9D3-BC1FCBCECD65}" type="datetimeFigureOut">
              <a:rPr kumimoji="1" lang="ko-Kore-KR" altLang="en-US" smtClean="0"/>
              <a:t>2023. 10. 29.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65E7F7-035F-573D-0622-2EC447A5A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CBE2A5-21CD-1CCF-E469-928A2B8D1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4F12B-E85A-9743-B228-534AE633D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87996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패션 액세서리, 사람, 화분, 식물이(가) 표시된 사진&#10;&#10;자동 생성된 설명">
            <a:extLst>
              <a:ext uri="{FF2B5EF4-FFF2-40B4-BE49-F238E27FC236}">
                <a16:creationId xmlns:a16="http://schemas.microsoft.com/office/drawing/2014/main" id="{E7F8344C-1BA8-8543-A0B3-12F447448D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7500" t="112" r="3811"/>
          <a:stretch/>
        </p:blipFill>
        <p:spPr>
          <a:xfrm>
            <a:off x="6096000" y="7764"/>
            <a:ext cx="6096000" cy="686576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7045EF9-9F4E-C264-359D-902DBFF2B4A6}"/>
              </a:ext>
            </a:extLst>
          </p:cNvPr>
          <p:cNvSpPr/>
          <p:nvPr/>
        </p:nvSpPr>
        <p:spPr>
          <a:xfrm>
            <a:off x="0" y="7764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35" dist="38100" dir="2700000" sx="100830" sy="100830" algn="tl" rotWithShape="0">
              <a:prstClr val="black">
                <a:alpha val="16639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B7187-2E96-7D69-D6F0-F6CA8487C805}"/>
              </a:ext>
            </a:extLst>
          </p:cNvPr>
          <p:cNvSpPr txBox="1"/>
          <p:nvPr/>
        </p:nvSpPr>
        <p:spPr>
          <a:xfrm>
            <a:off x="1116530" y="1513572"/>
            <a:ext cx="36567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600" b="1" spc="-150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ANNUAL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7B4819-6FF7-3C78-FD2F-44692F7D2016}"/>
              </a:ext>
            </a:extLst>
          </p:cNvPr>
          <p:cNvSpPr txBox="1"/>
          <p:nvPr/>
        </p:nvSpPr>
        <p:spPr>
          <a:xfrm>
            <a:off x="1116530" y="2447222"/>
            <a:ext cx="334739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600" b="1" spc="-150" dirty="0">
                <a:solidFill>
                  <a:schemeClr val="tx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REPORT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D4A0D0-27DC-B3A4-E008-2E7B9BC884BD}"/>
              </a:ext>
            </a:extLst>
          </p:cNvPr>
          <p:cNvSpPr txBox="1"/>
          <p:nvPr/>
        </p:nvSpPr>
        <p:spPr>
          <a:xfrm>
            <a:off x="1164657" y="3765884"/>
            <a:ext cx="18181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tx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서브타이틀을 작성해주세요</a:t>
            </a:r>
            <a:endParaRPr kumimoji="1" lang="ko-Kore-KR" altLang="en-US" sz="1200" dirty="0">
              <a:solidFill>
                <a:schemeClr val="tx2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65CD29-FF09-0FD1-3B2F-023B69F9BA63}"/>
              </a:ext>
            </a:extLst>
          </p:cNvPr>
          <p:cNvSpPr txBox="1"/>
          <p:nvPr/>
        </p:nvSpPr>
        <p:spPr>
          <a:xfrm>
            <a:off x="1164657" y="4045289"/>
            <a:ext cx="224612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>
                <a:solidFill>
                  <a:schemeClr val="accent4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서브 내용이 들어갈 텍스트 박스입니다</a:t>
            </a:r>
            <a:r>
              <a:rPr lang="en-US" altLang="ko-KR" sz="1050" dirty="0">
                <a:solidFill>
                  <a:schemeClr val="accent4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.</a:t>
            </a:r>
            <a:endParaRPr lang="en-US" altLang="ko-KR" sz="1050" dirty="0">
              <a:solidFill>
                <a:schemeClr val="accent4"/>
              </a:solidFill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17911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5B5B5A78-257A-38A0-A6C4-0E33C7FA3709}"/>
              </a:ext>
            </a:extLst>
          </p:cNvPr>
          <p:cNvSpPr/>
          <p:nvPr/>
        </p:nvSpPr>
        <p:spPr>
          <a:xfrm>
            <a:off x="-173255" y="404261"/>
            <a:ext cx="11521440" cy="5881036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E7D6C35-C64F-D675-A215-528C3210B515}"/>
              </a:ext>
            </a:extLst>
          </p:cNvPr>
          <p:cNvSpPr/>
          <p:nvPr/>
        </p:nvSpPr>
        <p:spPr>
          <a:xfrm>
            <a:off x="3098814" y="4042611"/>
            <a:ext cx="3658121" cy="28153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5F85343-668F-59D5-995E-DAAF575D7D60}"/>
              </a:ext>
            </a:extLst>
          </p:cNvPr>
          <p:cNvSpPr/>
          <p:nvPr/>
        </p:nvSpPr>
        <p:spPr>
          <a:xfrm>
            <a:off x="0" y="1260391"/>
            <a:ext cx="5130265" cy="23293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6" name="그림 15" descr="의류, 사람, 화이트보드, 친필이(가) 표시된 사진&#10;&#10;자동 생성된 설명">
            <a:extLst>
              <a:ext uri="{FF2B5EF4-FFF2-40B4-BE49-F238E27FC236}">
                <a16:creationId xmlns:a16="http://schemas.microsoft.com/office/drawing/2014/main" id="{992E5022-5ADD-94C9-E4CF-DEF6242318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07" t="2658" r="5707" b="2658"/>
          <a:stretch>
            <a:fillRect/>
          </a:stretch>
        </p:blipFill>
        <p:spPr>
          <a:xfrm>
            <a:off x="2861913" y="4196615"/>
            <a:ext cx="3734602" cy="2661385"/>
          </a:xfrm>
          <a:custGeom>
            <a:avLst/>
            <a:gdLst>
              <a:gd name="connsiteX0" fmla="*/ 0 w 3734602"/>
              <a:gd name="connsiteY0" fmla="*/ 0 h 2661385"/>
              <a:gd name="connsiteX1" fmla="*/ 3734602 w 3734602"/>
              <a:gd name="connsiteY1" fmla="*/ 0 h 2661385"/>
              <a:gd name="connsiteX2" fmla="*/ 3734602 w 3734602"/>
              <a:gd name="connsiteY2" fmla="*/ 2661385 h 2661385"/>
              <a:gd name="connsiteX3" fmla="*/ 0 w 3734602"/>
              <a:gd name="connsiteY3" fmla="*/ 2661385 h 2661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602" h="2661385">
                <a:moveTo>
                  <a:pt x="0" y="0"/>
                </a:moveTo>
                <a:lnTo>
                  <a:pt x="3734602" y="0"/>
                </a:lnTo>
                <a:lnTo>
                  <a:pt x="3734602" y="2661385"/>
                </a:lnTo>
                <a:lnTo>
                  <a:pt x="0" y="2661385"/>
                </a:lnTo>
                <a:close/>
              </a:path>
            </a:pathLst>
          </a:custGeom>
        </p:spPr>
      </p:pic>
      <p:pic>
        <p:nvPicPr>
          <p:cNvPr id="12" name="그림 11" descr="건물, 스틸, 빛, 금속이(가) 표시된 사진&#10;&#10;자동 생성된 설명">
            <a:extLst>
              <a:ext uri="{FF2B5EF4-FFF2-40B4-BE49-F238E27FC236}">
                <a16:creationId xmlns:a16="http://schemas.microsoft.com/office/drawing/2014/main" id="{B1676DB2-1F7B-7C84-11FB-3999163AC16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4" t="32678" b="20873"/>
          <a:stretch>
            <a:fillRect/>
          </a:stretch>
        </p:blipFill>
        <p:spPr>
          <a:xfrm>
            <a:off x="0" y="1424538"/>
            <a:ext cx="4976261" cy="2329313"/>
          </a:xfrm>
          <a:custGeom>
            <a:avLst/>
            <a:gdLst>
              <a:gd name="connsiteX0" fmla="*/ 0 w 4976261"/>
              <a:gd name="connsiteY0" fmla="*/ 0 h 2329313"/>
              <a:gd name="connsiteX1" fmla="*/ 4976261 w 4976261"/>
              <a:gd name="connsiteY1" fmla="*/ 0 h 2329313"/>
              <a:gd name="connsiteX2" fmla="*/ 4976261 w 4976261"/>
              <a:gd name="connsiteY2" fmla="*/ 2329313 h 2329313"/>
              <a:gd name="connsiteX3" fmla="*/ 0 w 4976261"/>
              <a:gd name="connsiteY3" fmla="*/ 2329313 h 232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76261" h="2329313">
                <a:moveTo>
                  <a:pt x="0" y="0"/>
                </a:moveTo>
                <a:lnTo>
                  <a:pt x="4976261" y="0"/>
                </a:lnTo>
                <a:lnTo>
                  <a:pt x="4976261" y="2329313"/>
                </a:lnTo>
                <a:lnTo>
                  <a:pt x="0" y="2329313"/>
                </a:lnTo>
                <a:close/>
              </a:path>
            </a:pathLst>
          </a:cu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D2AE80A-524F-ED97-74FF-280653449DFF}"/>
              </a:ext>
            </a:extLst>
          </p:cNvPr>
          <p:cNvSpPr txBox="1"/>
          <p:nvPr/>
        </p:nvSpPr>
        <p:spPr>
          <a:xfrm>
            <a:off x="5436137" y="2238308"/>
            <a:ext cx="1625600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세부</a:t>
            </a:r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설명에 대한 내용은</a:t>
            </a:r>
            <a:endParaRPr kumimoji="1" lang="en-US" altLang="ko-KR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해당 텍스트박스에서</a:t>
            </a:r>
            <a:endParaRPr kumimoji="1" lang="en-US" altLang="ko-KR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작성해주세요</a:t>
            </a:r>
            <a:r>
              <a: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  <a:endParaRPr kumimoji="1" lang="ko-Kore-KR" altLang="en-US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7FD14B-268F-88FA-EB4B-68347BB90560}"/>
              </a:ext>
            </a:extLst>
          </p:cNvPr>
          <p:cNvSpPr txBox="1"/>
          <p:nvPr/>
        </p:nvSpPr>
        <p:spPr>
          <a:xfrm>
            <a:off x="5436137" y="1842578"/>
            <a:ext cx="8202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ore-KR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List 01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7DE080-385F-E9B2-F7E8-89F07693E383}"/>
              </a:ext>
            </a:extLst>
          </p:cNvPr>
          <p:cNvSpPr txBox="1"/>
          <p:nvPr/>
        </p:nvSpPr>
        <p:spPr>
          <a:xfrm>
            <a:off x="7264937" y="4692750"/>
            <a:ext cx="1625600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세부</a:t>
            </a:r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설명에 대한 내용은</a:t>
            </a:r>
            <a:endParaRPr kumimoji="1" lang="en-US" altLang="ko-KR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해당 텍스트박스에서</a:t>
            </a:r>
            <a:endParaRPr kumimoji="1" lang="en-US" altLang="ko-KR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작성해주세요</a:t>
            </a:r>
            <a:r>
              <a: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  <a:endParaRPr kumimoji="1" lang="ko-Kore-KR" altLang="en-US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046440F-A544-B1C1-D8BD-E8B23373BB29}"/>
              </a:ext>
            </a:extLst>
          </p:cNvPr>
          <p:cNvSpPr txBox="1"/>
          <p:nvPr/>
        </p:nvSpPr>
        <p:spPr>
          <a:xfrm>
            <a:off x="7264937" y="4297020"/>
            <a:ext cx="8202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ore-KR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List 02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25DD54-D832-8650-59AE-2AD23899846A}"/>
              </a:ext>
            </a:extLst>
          </p:cNvPr>
          <p:cNvSpPr txBox="1"/>
          <p:nvPr/>
        </p:nvSpPr>
        <p:spPr>
          <a:xfrm>
            <a:off x="9846644" y="991402"/>
            <a:ext cx="1808508" cy="707886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Report</a:t>
            </a:r>
            <a:endParaRPr kumimoji="1" lang="ko-Kore-KR" altLang="en-US" sz="40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27185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사람, 실내, 의류, 정보기기이(가) 표시된 사진&#10;&#10;자동 생성된 설명">
            <a:extLst>
              <a:ext uri="{FF2B5EF4-FFF2-40B4-BE49-F238E27FC236}">
                <a16:creationId xmlns:a16="http://schemas.microsoft.com/office/drawing/2014/main" id="{829A1205-D6F7-8B07-8903-826196A59F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856381"/>
            <a:ext cx="12192000" cy="812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CE9A343-59D0-A138-9D5B-7E16AD4CCF67}"/>
              </a:ext>
            </a:extLst>
          </p:cNvPr>
          <p:cNvSpPr/>
          <p:nvPr/>
        </p:nvSpPr>
        <p:spPr>
          <a:xfrm>
            <a:off x="0" y="-875899"/>
            <a:ext cx="12192000" cy="8171848"/>
          </a:xfrm>
          <a:prstGeom prst="rect">
            <a:avLst/>
          </a:prstGeom>
          <a:solidFill>
            <a:schemeClr val="tx1">
              <a:alpha val="6561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3879900-AE82-A7C8-1C7E-28F0007C1D62}"/>
              </a:ext>
            </a:extLst>
          </p:cNvPr>
          <p:cNvSpPr/>
          <p:nvPr/>
        </p:nvSpPr>
        <p:spPr>
          <a:xfrm>
            <a:off x="0" y="1751798"/>
            <a:ext cx="5303520" cy="215605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321981-33C4-AA2F-D3E4-8EF8D49403FB}"/>
              </a:ext>
            </a:extLst>
          </p:cNvPr>
          <p:cNvSpPr txBox="1"/>
          <p:nvPr/>
        </p:nvSpPr>
        <p:spPr>
          <a:xfrm>
            <a:off x="2156059" y="2499733"/>
            <a:ext cx="27158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 you</a:t>
            </a:r>
            <a:endParaRPr kumimoji="1" lang="ko-Kore-KR" altLang="en-US" sz="40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5119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61C02B-5106-EB24-652B-90171B0843B3}"/>
              </a:ext>
            </a:extLst>
          </p:cNvPr>
          <p:cNvSpPr txBox="1"/>
          <p:nvPr/>
        </p:nvSpPr>
        <p:spPr>
          <a:xfrm>
            <a:off x="1876927" y="1588168"/>
            <a:ext cx="24224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Contents</a:t>
            </a:r>
          </a:p>
          <a:p>
            <a:r>
              <a:rPr kumimoji="1" lang="en-US" altLang="ko-Kore-KR" sz="4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Of</a:t>
            </a:r>
          </a:p>
          <a:p>
            <a:r>
              <a:rPr kumimoji="1" lang="en-US" altLang="ko-Kore-KR" sz="4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Table</a:t>
            </a:r>
            <a:endParaRPr kumimoji="1" lang="ko-Kore-KR" altLang="en-US" sz="40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1D0716-EDAC-EFB2-4F5E-37AAF1904BC1}"/>
              </a:ext>
            </a:extLst>
          </p:cNvPr>
          <p:cNvSpPr txBox="1"/>
          <p:nvPr/>
        </p:nvSpPr>
        <p:spPr>
          <a:xfrm>
            <a:off x="1880133" y="4050986"/>
            <a:ext cx="20633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accent3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목차에 대한 세부 설명을 작성하는</a:t>
            </a:r>
            <a:endParaRPr lang="en-US" altLang="ko-KR" sz="1100" dirty="0">
              <a:solidFill>
                <a:schemeClr val="accent3"/>
              </a:solidFill>
              <a:effectLst/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  <a:p>
            <a:r>
              <a:rPr kumimoji="1" lang="ko-KR" altLang="en-US" sz="1100" dirty="0">
                <a:solidFill>
                  <a:schemeClr val="accent3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텍스트 박스입니다</a:t>
            </a:r>
            <a:r>
              <a:rPr kumimoji="1" lang="en-US" altLang="ko-KR" sz="1100" dirty="0">
                <a:solidFill>
                  <a:schemeClr val="accent3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.</a:t>
            </a:r>
            <a:endParaRPr kumimoji="1" lang="ko-Kore-KR" altLang="en-US" sz="1100" dirty="0">
              <a:solidFill>
                <a:schemeClr val="accent3"/>
              </a:solidFill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63C2E14-4429-1E02-FC89-AC464EDE3279}"/>
              </a:ext>
            </a:extLst>
          </p:cNvPr>
          <p:cNvGrpSpPr/>
          <p:nvPr/>
        </p:nvGrpSpPr>
        <p:grpSpPr>
          <a:xfrm>
            <a:off x="6234001" y="764605"/>
            <a:ext cx="2605521" cy="938718"/>
            <a:chOff x="5829741" y="1440159"/>
            <a:chExt cx="2605521" cy="93871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BD05CBA-C099-5BD1-47A7-D4519C468D4F}"/>
                </a:ext>
              </a:extLst>
            </p:cNvPr>
            <p:cNvSpPr txBox="1"/>
            <p:nvPr/>
          </p:nvSpPr>
          <p:spPr>
            <a:xfrm>
              <a:off x="5829741" y="1440159"/>
              <a:ext cx="5902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800" b="1" dirty="0">
                  <a:solidFill>
                    <a:schemeClr val="accent2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01</a:t>
              </a:r>
              <a:endParaRPr kumimoji="1" lang="ko-Kore-KR" altLang="en-US" sz="2800" b="1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CE6BFF-7999-1BD0-4BA4-4C5F79938292}"/>
                </a:ext>
              </a:extLst>
            </p:cNvPr>
            <p:cNvSpPr txBox="1"/>
            <p:nvPr/>
          </p:nvSpPr>
          <p:spPr>
            <a:xfrm>
              <a:off x="6419967" y="1532492"/>
              <a:ext cx="20152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타이틀을 작성해주세요</a:t>
              </a:r>
              <a:endParaRPr kumimoji="1" lang="ko-Kore-KR" altLang="en-US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9E77284-4B70-1BE9-8D20-775433A3A111}"/>
                </a:ext>
              </a:extLst>
            </p:cNvPr>
            <p:cNvSpPr txBox="1"/>
            <p:nvPr/>
          </p:nvSpPr>
          <p:spPr>
            <a:xfrm>
              <a:off x="6419967" y="1963379"/>
              <a:ext cx="170431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해당 목차에 들어가는 내용을</a:t>
              </a:r>
              <a:endParaRPr lang="en-US" altLang="ko-KR" sz="1050" dirty="0">
                <a:solidFill>
                  <a:schemeClr val="accent3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endParaRPr>
            </a:p>
            <a:p>
              <a:r>
                <a:rPr lang="ko-KR" altLang="en-US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여기에 작성해주세요</a:t>
              </a:r>
              <a:r>
                <a:rPr lang="en-US" altLang="ko-KR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.</a:t>
              </a:r>
              <a:endParaRPr lang="en" altLang="ko-Kore-KR" sz="1050" dirty="0">
                <a:solidFill>
                  <a:schemeClr val="accent3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6EDECD7-F74E-0E61-032A-7DD6E23DEEF9}"/>
              </a:ext>
            </a:extLst>
          </p:cNvPr>
          <p:cNvGrpSpPr/>
          <p:nvPr/>
        </p:nvGrpSpPr>
        <p:grpSpPr>
          <a:xfrm>
            <a:off x="6234001" y="2192352"/>
            <a:ext cx="2656817" cy="938718"/>
            <a:chOff x="5829741" y="1440159"/>
            <a:chExt cx="2656817" cy="93871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3C8F18-2C97-77BF-5702-38B834BCF8A1}"/>
                </a:ext>
              </a:extLst>
            </p:cNvPr>
            <p:cNvSpPr txBox="1"/>
            <p:nvPr/>
          </p:nvSpPr>
          <p:spPr>
            <a:xfrm>
              <a:off x="5829741" y="1440159"/>
              <a:ext cx="6415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800" b="1" dirty="0">
                  <a:solidFill>
                    <a:schemeClr val="accent2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02</a:t>
              </a:r>
              <a:endParaRPr kumimoji="1" lang="ko-Kore-KR" altLang="en-US" sz="2800" b="1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4BBC442-B398-2490-6443-7C21BC336ED9}"/>
                </a:ext>
              </a:extLst>
            </p:cNvPr>
            <p:cNvSpPr txBox="1"/>
            <p:nvPr/>
          </p:nvSpPr>
          <p:spPr>
            <a:xfrm>
              <a:off x="6419967" y="1532492"/>
              <a:ext cx="20665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타이틀을 작성해주세요</a:t>
              </a:r>
              <a:endParaRPr kumimoji="1" lang="ko-Kore-KR" altLang="en-US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0960317-5584-3F06-6D65-04A0A3B61F3A}"/>
                </a:ext>
              </a:extLst>
            </p:cNvPr>
            <p:cNvSpPr txBox="1"/>
            <p:nvPr/>
          </p:nvSpPr>
          <p:spPr>
            <a:xfrm>
              <a:off x="6419967" y="1963379"/>
              <a:ext cx="170431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해당 목차에 들어가는 내용을</a:t>
              </a:r>
              <a:endParaRPr lang="en-US" altLang="ko-KR" sz="1050" dirty="0">
                <a:solidFill>
                  <a:schemeClr val="accent3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endParaRPr>
            </a:p>
            <a:p>
              <a:r>
                <a:rPr lang="ko-KR" altLang="en-US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여기에 작성해주세요</a:t>
              </a:r>
              <a:r>
                <a:rPr lang="en-US" altLang="ko-KR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.</a:t>
              </a:r>
              <a:endParaRPr lang="en" altLang="ko-Kore-KR" sz="1050" dirty="0">
                <a:solidFill>
                  <a:schemeClr val="accent3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52A2FB8-D3ED-9030-11D5-F168676C0DE3}"/>
              </a:ext>
            </a:extLst>
          </p:cNvPr>
          <p:cNvGrpSpPr/>
          <p:nvPr/>
        </p:nvGrpSpPr>
        <p:grpSpPr>
          <a:xfrm>
            <a:off x="6234001" y="3620099"/>
            <a:ext cx="2605521" cy="938718"/>
            <a:chOff x="5829741" y="1440159"/>
            <a:chExt cx="2605521" cy="93871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A466A53-BCC8-592E-7E8B-8197529512FA}"/>
                </a:ext>
              </a:extLst>
            </p:cNvPr>
            <p:cNvSpPr txBox="1"/>
            <p:nvPr/>
          </p:nvSpPr>
          <p:spPr>
            <a:xfrm>
              <a:off x="5829741" y="1440159"/>
              <a:ext cx="6511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800" b="1" dirty="0">
                  <a:solidFill>
                    <a:schemeClr val="accent2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03</a:t>
              </a:r>
              <a:endParaRPr kumimoji="1" lang="ko-Kore-KR" altLang="en-US" sz="2800" b="1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122C4C-8FED-DF58-55C8-6A01AE0F0927}"/>
                </a:ext>
              </a:extLst>
            </p:cNvPr>
            <p:cNvSpPr txBox="1"/>
            <p:nvPr/>
          </p:nvSpPr>
          <p:spPr>
            <a:xfrm>
              <a:off x="6419967" y="1532492"/>
              <a:ext cx="20152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타이틀을 작성해주세요</a:t>
              </a:r>
              <a:endParaRPr kumimoji="1" lang="ko-Kore-KR" altLang="en-US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5291D8F-5043-F18B-0D36-21634E95FD55}"/>
                </a:ext>
              </a:extLst>
            </p:cNvPr>
            <p:cNvSpPr txBox="1"/>
            <p:nvPr/>
          </p:nvSpPr>
          <p:spPr>
            <a:xfrm>
              <a:off x="6419967" y="1963379"/>
              <a:ext cx="170431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해당 목차에 들어가는 내용을</a:t>
              </a:r>
              <a:endParaRPr lang="en-US" altLang="ko-KR" sz="1050" dirty="0">
                <a:solidFill>
                  <a:schemeClr val="accent3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endParaRPr>
            </a:p>
            <a:p>
              <a:r>
                <a:rPr lang="ko-KR" altLang="en-US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여기에 작성해주세요</a:t>
              </a:r>
              <a:r>
                <a:rPr lang="en-US" altLang="ko-KR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.</a:t>
              </a:r>
              <a:endParaRPr lang="en" altLang="ko-Kore-KR" sz="1050" dirty="0">
                <a:solidFill>
                  <a:schemeClr val="accent3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6058AE5-ED48-2505-4985-38FD7CF75B01}"/>
              </a:ext>
            </a:extLst>
          </p:cNvPr>
          <p:cNvGrpSpPr/>
          <p:nvPr/>
        </p:nvGrpSpPr>
        <p:grpSpPr>
          <a:xfrm>
            <a:off x="6234001" y="5047846"/>
            <a:ext cx="2605521" cy="938718"/>
            <a:chOff x="5829741" y="1440159"/>
            <a:chExt cx="2605521" cy="93871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FD295F4-D61C-76D3-E6A7-F9DEB2E2FE9E}"/>
                </a:ext>
              </a:extLst>
            </p:cNvPr>
            <p:cNvSpPr txBox="1"/>
            <p:nvPr/>
          </p:nvSpPr>
          <p:spPr>
            <a:xfrm>
              <a:off x="5829741" y="1440159"/>
              <a:ext cx="6575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800" b="1" dirty="0">
                  <a:solidFill>
                    <a:schemeClr val="accent2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04</a:t>
              </a:r>
              <a:endParaRPr kumimoji="1" lang="ko-Kore-KR" altLang="en-US" sz="2800" b="1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D548436-305F-C376-2F07-27C2755CE947}"/>
                </a:ext>
              </a:extLst>
            </p:cNvPr>
            <p:cNvSpPr txBox="1"/>
            <p:nvPr/>
          </p:nvSpPr>
          <p:spPr>
            <a:xfrm>
              <a:off x="6419967" y="1532492"/>
              <a:ext cx="20152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타이틀을 작성해주세요</a:t>
              </a:r>
              <a:endParaRPr kumimoji="1" lang="ko-Kore-KR" altLang="en-US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7FAAC3-F199-A070-38C7-FC67195C5612}"/>
                </a:ext>
              </a:extLst>
            </p:cNvPr>
            <p:cNvSpPr txBox="1"/>
            <p:nvPr/>
          </p:nvSpPr>
          <p:spPr>
            <a:xfrm>
              <a:off x="6419967" y="1963379"/>
              <a:ext cx="170431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해당 목차에 들어가는 내용을</a:t>
              </a:r>
              <a:endParaRPr lang="en-US" altLang="ko-KR" sz="1050" dirty="0">
                <a:solidFill>
                  <a:schemeClr val="accent3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endParaRPr>
            </a:p>
            <a:p>
              <a:r>
                <a:rPr lang="ko-KR" altLang="en-US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여기에 작성해주세요</a:t>
              </a:r>
              <a:r>
                <a:rPr lang="en-US" altLang="ko-KR" sz="1050" dirty="0">
                  <a:solidFill>
                    <a:schemeClr val="accent3"/>
                  </a:solidFill>
                  <a:latin typeface="Pretendard ExtraLight" panose="02000303000000020004" pitchFamily="2" charset="-127"/>
                  <a:ea typeface="Pretendard ExtraLight" panose="02000303000000020004" pitchFamily="2" charset="-127"/>
                  <a:cs typeface="Pretendard ExtraLight" panose="02000303000000020004" pitchFamily="2" charset="-127"/>
                </a:rPr>
                <a:t>.</a:t>
              </a:r>
              <a:endParaRPr lang="en" altLang="ko-Kore-KR" sz="1050" dirty="0">
                <a:solidFill>
                  <a:schemeClr val="accent3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endParaRPr>
            </a:p>
          </p:txBody>
        </p:sp>
      </p:grpSp>
      <p:sp>
        <p:nvSpPr>
          <p:cNvPr id="23" name="L 도형 22">
            <a:extLst>
              <a:ext uri="{FF2B5EF4-FFF2-40B4-BE49-F238E27FC236}">
                <a16:creationId xmlns:a16="http://schemas.microsoft.com/office/drawing/2014/main" id="{79F0154D-6626-A4BC-0D6B-78F6E6ECA71F}"/>
              </a:ext>
            </a:extLst>
          </p:cNvPr>
          <p:cNvSpPr/>
          <p:nvPr/>
        </p:nvSpPr>
        <p:spPr>
          <a:xfrm flipV="1">
            <a:off x="1501540" y="1287825"/>
            <a:ext cx="519765" cy="523220"/>
          </a:xfrm>
          <a:prstGeom prst="corner">
            <a:avLst>
              <a:gd name="adj1" fmla="val 24308"/>
              <a:gd name="adj2" fmla="val 2602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L 도형 23">
            <a:extLst>
              <a:ext uri="{FF2B5EF4-FFF2-40B4-BE49-F238E27FC236}">
                <a16:creationId xmlns:a16="http://schemas.microsoft.com/office/drawing/2014/main" id="{8D4A0CA8-C2C4-AB90-9E55-A8C5D230070E}"/>
              </a:ext>
            </a:extLst>
          </p:cNvPr>
          <p:cNvSpPr/>
          <p:nvPr/>
        </p:nvSpPr>
        <p:spPr>
          <a:xfrm rot="10800000" flipV="1">
            <a:off x="4039502" y="3146459"/>
            <a:ext cx="519765" cy="523220"/>
          </a:xfrm>
          <a:prstGeom prst="corner">
            <a:avLst>
              <a:gd name="adj1" fmla="val 24308"/>
              <a:gd name="adj2" fmla="val 2602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224255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5E14EB4-5DAD-A205-79C7-67D790AE8208}"/>
              </a:ext>
            </a:extLst>
          </p:cNvPr>
          <p:cNvSpPr txBox="1"/>
          <p:nvPr/>
        </p:nvSpPr>
        <p:spPr>
          <a:xfrm>
            <a:off x="675042" y="577516"/>
            <a:ext cx="34387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b="1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Employee Profile</a:t>
            </a:r>
            <a:endParaRPr kumimoji="1" lang="ko-Kore-KR" altLang="en-US" sz="3200" b="1" dirty="0">
              <a:solidFill>
                <a:schemeClr val="accent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6FBBE46-C90B-AB27-54A2-6E0C98453CFC}"/>
              </a:ext>
            </a:extLst>
          </p:cNvPr>
          <p:cNvGrpSpPr/>
          <p:nvPr/>
        </p:nvGrpSpPr>
        <p:grpSpPr>
          <a:xfrm>
            <a:off x="5057615" y="4705836"/>
            <a:ext cx="1496757" cy="1258911"/>
            <a:chOff x="5057615" y="4705836"/>
            <a:chExt cx="1496757" cy="125891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DD396FB-C691-28BA-1A21-282AF26EE6F6}"/>
                </a:ext>
              </a:extLst>
            </p:cNvPr>
            <p:cNvSpPr txBox="1"/>
            <p:nvPr/>
          </p:nvSpPr>
          <p:spPr>
            <a:xfrm>
              <a:off x="5103334" y="4705836"/>
              <a:ext cx="7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dirty="0">
                  <a:solidFill>
                    <a:schemeClr val="tx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서수연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AA12BDD-EEDF-8A05-9399-2B87EF47DD3D}"/>
                </a:ext>
              </a:extLst>
            </p:cNvPr>
            <p:cNvSpPr txBox="1"/>
            <p:nvPr/>
          </p:nvSpPr>
          <p:spPr>
            <a:xfrm>
              <a:off x="5103334" y="5037584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영업</a:t>
              </a:r>
              <a:r>
                <a:rPr kumimoji="1" lang="ko-KR" altLang="en-US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</a:t>
              </a:r>
              <a:r>
                <a:rPr kumimoji="1" lang="en-US" altLang="ko-KR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3</a:t>
              </a:r>
              <a:r>
                <a:rPr kumimoji="1" lang="ko-KR" altLang="en-US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팀 대리</a:t>
              </a:r>
              <a:endParaRPr kumimoji="1" lang="ko-Kore-KR" altLang="en-US" sz="1100" dirty="0">
                <a:solidFill>
                  <a:schemeClr val="accent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90CBE95-A5E9-843D-EC2E-29E147EDE30D}"/>
                </a:ext>
              </a:extLst>
            </p:cNvPr>
            <p:cNvSpPr txBox="1"/>
            <p:nvPr/>
          </p:nvSpPr>
          <p:spPr>
            <a:xfrm>
              <a:off x="5103334" y="5387666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41B5186-BABA-7C26-7ADC-78E3F1A3FFE1}"/>
                </a:ext>
              </a:extLst>
            </p:cNvPr>
            <p:cNvSpPr/>
            <p:nvPr/>
          </p:nvSpPr>
          <p:spPr>
            <a:xfrm flipH="1">
              <a:off x="5057615" y="4735629"/>
              <a:ext cx="45719" cy="12224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78759B9C-C543-C335-3F15-ADF932FC6543}"/>
              </a:ext>
            </a:extLst>
          </p:cNvPr>
          <p:cNvGrpSpPr/>
          <p:nvPr/>
        </p:nvGrpSpPr>
        <p:grpSpPr>
          <a:xfrm>
            <a:off x="655792" y="1816769"/>
            <a:ext cx="4141268" cy="4141268"/>
            <a:chOff x="655792" y="1816769"/>
            <a:chExt cx="4141268" cy="4141268"/>
          </a:xfrm>
        </p:grpSpPr>
        <p:pic>
          <p:nvPicPr>
            <p:cNvPr id="19" name="그림 18" descr="인간의 얼굴, 사람, 의류, 건물이(가) 표시된 사진&#10;&#10;자동 생성된 설명">
              <a:extLst>
                <a:ext uri="{FF2B5EF4-FFF2-40B4-BE49-F238E27FC236}">
                  <a16:creationId xmlns:a16="http://schemas.microsoft.com/office/drawing/2014/main" id="{EC83F1BC-AF13-9216-48E6-CF8DF5B2B5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207" t="22694" r="433" b="14391"/>
            <a:stretch>
              <a:fillRect/>
            </a:stretch>
          </p:blipFill>
          <p:spPr>
            <a:xfrm>
              <a:off x="675042" y="1836019"/>
              <a:ext cx="4102768" cy="4102768"/>
            </a:xfrm>
            <a:custGeom>
              <a:avLst/>
              <a:gdLst>
                <a:gd name="connsiteX0" fmla="*/ 2051384 w 4102768"/>
                <a:gd name="connsiteY0" fmla="*/ 0 h 4102768"/>
                <a:gd name="connsiteX1" fmla="*/ 4102768 w 4102768"/>
                <a:gd name="connsiteY1" fmla="*/ 2051384 h 4102768"/>
                <a:gd name="connsiteX2" fmla="*/ 2051384 w 4102768"/>
                <a:gd name="connsiteY2" fmla="*/ 4102768 h 4102768"/>
                <a:gd name="connsiteX3" fmla="*/ 0 w 4102768"/>
                <a:gd name="connsiteY3" fmla="*/ 2051384 h 4102768"/>
                <a:gd name="connsiteX4" fmla="*/ 2051384 w 4102768"/>
                <a:gd name="connsiteY4" fmla="*/ 0 h 410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2768" h="4102768">
                  <a:moveTo>
                    <a:pt x="2051384" y="0"/>
                  </a:moveTo>
                  <a:cubicBezTo>
                    <a:pt x="3184332" y="0"/>
                    <a:pt x="4102768" y="918436"/>
                    <a:pt x="4102768" y="2051384"/>
                  </a:cubicBezTo>
                  <a:cubicBezTo>
                    <a:pt x="4102768" y="3184332"/>
                    <a:pt x="3184332" y="4102768"/>
                    <a:pt x="2051384" y="4102768"/>
                  </a:cubicBezTo>
                  <a:cubicBezTo>
                    <a:pt x="918436" y="4102768"/>
                    <a:pt x="0" y="3184332"/>
                    <a:pt x="0" y="2051384"/>
                  </a:cubicBezTo>
                  <a:cubicBezTo>
                    <a:pt x="0" y="918436"/>
                    <a:pt x="918436" y="0"/>
                    <a:pt x="2051384" y="0"/>
                  </a:cubicBezTo>
                  <a:close/>
                </a:path>
              </a:pathLst>
            </a:custGeom>
          </p:spPr>
        </p:pic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973B8DEF-87C2-8F8C-4B73-4390B3FC3453}"/>
                </a:ext>
              </a:extLst>
            </p:cNvPr>
            <p:cNvSpPr/>
            <p:nvPr/>
          </p:nvSpPr>
          <p:spPr>
            <a:xfrm>
              <a:off x="655792" y="1816769"/>
              <a:ext cx="4141268" cy="4141268"/>
            </a:xfrm>
            <a:prstGeom prst="ellipse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5AEECC5-7BF4-C02C-DD82-FAED657420D6}"/>
              </a:ext>
            </a:extLst>
          </p:cNvPr>
          <p:cNvGrpSpPr/>
          <p:nvPr/>
        </p:nvGrpSpPr>
        <p:grpSpPr>
          <a:xfrm>
            <a:off x="9236105" y="2381133"/>
            <a:ext cx="1831540" cy="1831540"/>
            <a:chOff x="9236105" y="2381133"/>
            <a:chExt cx="1831540" cy="1831540"/>
          </a:xfrm>
        </p:grpSpPr>
        <p:pic>
          <p:nvPicPr>
            <p:cNvPr id="32" name="그림 31" descr="의류, 사람, 패션, 패션 디자인이(가) 표시된 사진&#10;&#10;자동 생성된 설명">
              <a:extLst>
                <a:ext uri="{FF2B5EF4-FFF2-40B4-BE49-F238E27FC236}">
                  <a16:creationId xmlns:a16="http://schemas.microsoft.com/office/drawing/2014/main" id="{D9EE3EEA-86F9-5113-6D95-FC917FFA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4264" t="6400" r="24264" b="54996"/>
            <a:stretch>
              <a:fillRect/>
            </a:stretch>
          </p:blipFill>
          <p:spPr>
            <a:xfrm>
              <a:off x="9236105" y="2381133"/>
              <a:ext cx="1831540" cy="1831540"/>
            </a:xfrm>
            <a:custGeom>
              <a:avLst/>
              <a:gdLst>
                <a:gd name="connsiteX0" fmla="*/ 915770 w 1831540"/>
                <a:gd name="connsiteY0" fmla="*/ 0 h 1831540"/>
                <a:gd name="connsiteX1" fmla="*/ 1831540 w 1831540"/>
                <a:gd name="connsiteY1" fmla="*/ 915770 h 1831540"/>
                <a:gd name="connsiteX2" fmla="*/ 915770 w 1831540"/>
                <a:gd name="connsiteY2" fmla="*/ 1831540 h 1831540"/>
                <a:gd name="connsiteX3" fmla="*/ 0 w 1831540"/>
                <a:gd name="connsiteY3" fmla="*/ 915770 h 1831540"/>
                <a:gd name="connsiteX4" fmla="*/ 915770 w 1831540"/>
                <a:gd name="connsiteY4" fmla="*/ 0 h 183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1540" h="1831540">
                  <a:moveTo>
                    <a:pt x="915770" y="0"/>
                  </a:moveTo>
                  <a:cubicBezTo>
                    <a:pt x="1421536" y="0"/>
                    <a:pt x="1831540" y="410004"/>
                    <a:pt x="1831540" y="915770"/>
                  </a:cubicBezTo>
                  <a:cubicBezTo>
                    <a:pt x="1831540" y="1421536"/>
                    <a:pt x="1421536" y="1831540"/>
                    <a:pt x="915770" y="1831540"/>
                  </a:cubicBezTo>
                  <a:cubicBezTo>
                    <a:pt x="410004" y="1831540"/>
                    <a:pt x="0" y="1421536"/>
                    <a:pt x="0" y="915770"/>
                  </a:cubicBezTo>
                  <a:cubicBezTo>
                    <a:pt x="0" y="410004"/>
                    <a:pt x="410004" y="0"/>
                    <a:pt x="915770" y="0"/>
                  </a:cubicBezTo>
                  <a:close/>
                </a:path>
              </a:pathLst>
            </a:custGeom>
          </p:spPr>
        </p:pic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7DC91A3-5BD5-1EF2-2BC5-BC51D6D21F9D}"/>
                </a:ext>
              </a:extLst>
            </p:cNvPr>
            <p:cNvSpPr/>
            <p:nvPr/>
          </p:nvSpPr>
          <p:spPr>
            <a:xfrm>
              <a:off x="9236105" y="2381134"/>
              <a:ext cx="1831539" cy="1831539"/>
            </a:xfrm>
            <a:prstGeom prst="ellipse">
              <a:avLst/>
            </a:prstGeom>
            <a:solidFill>
              <a:schemeClr val="tx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55F4ED1-A98F-3460-0724-442698AAEA8B}"/>
              </a:ext>
            </a:extLst>
          </p:cNvPr>
          <p:cNvGrpSpPr/>
          <p:nvPr/>
        </p:nvGrpSpPr>
        <p:grpSpPr>
          <a:xfrm>
            <a:off x="6096000" y="2360680"/>
            <a:ext cx="1841165" cy="1831540"/>
            <a:chOff x="6096000" y="2360680"/>
            <a:chExt cx="1841165" cy="1831540"/>
          </a:xfrm>
        </p:grpSpPr>
        <p:pic>
          <p:nvPicPr>
            <p:cNvPr id="37" name="그림 36" descr="인간의 얼굴, 사람, 벽, 의류이(가) 표시된 사진&#10;&#10;자동 생성된 설명">
              <a:extLst>
                <a:ext uri="{FF2B5EF4-FFF2-40B4-BE49-F238E27FC236}">
                  <a16:creationId xmlns:a16="http://schemas.microsoft.com/office/drawing/2014/main" id="{E8E49887-61DD-008F-2743-DAD63FBC9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9304" t="3321" r="21124" b="7313"/>
            <a:stretch>
              <a:fillRect/>
            </a:stretch>
          </p:blipFill>
          <p:spPr>
            <a:xfrm>
              <a:off x="6105625" y="2360680"/>
              <a:ext cx="1831540" cy="1831540"/>
            </a:xfrm>
            <a:custGeom>
              <a:avLst/>
              <a:gdLst>
                <a:gd name="connsiteX0" fmla="*/ 915770 w 1831540"/>
                <a:gd name="connsiteY0" fmla="*/ 0 h 1831540"/>
                <a:gd name="connsiteX1" fmla="*/ 1831540 w 1831540"/>
                <a:gd name="connsiteY1" fmla="*/ 915770 h 1831540"/>
                <a:gd name="connsiteX2" fmla="*/ 915770 w 1831540"/>
                <a:gd name="connsiteY2" fmla="*/ 1831540 h 1831540"/>
                <a:gd name="connsiteX3" fmla="*/ 0 w 1831540"/>
                <a:gd name="connsiteY3" fmla="*/ 915770 h 1831540"/>
                <a:gd name="connsiteX4" fmla="*/ 915770 w 1831540"/>
                <a:gd name="connsiteY4" fmla="*/ 0 h 183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1540" h="1831540">
                  <a:moveTo>
                    <a:pt x="915770" y="0"/>
                  </a:moveTo>
                  <a:cubicBezTo>
                    <a:pt x="1421536" y="0"/>
                    <a:pt x="1831540" y="410004"/>
                    <a:pt x="1831540" y="915770"/>
                  </a:cubicBezTo>
                  <a:cubicBezTo>
                    <a:pt x="1831540" y="1421536"/>
                    <a:pt x="1421536" y="1831540"/>
                    <a:pt x="915770" y="1831540"/>
                  </a:cubicBezTo>
                  <a:cubicBezTo>
                    <a:pt x="410004" y="1831540"/>
                    <a:pt x="0" y="1421536"/>
                    <a:pt x="0" y="915770"/>
                  </a:cubicBezTo>
                  <a:cubicBezTo>
                    <a:pt x="0" y="410004"/>
                    <a:pt x="410004" y="0"/>
                    <a:pt x="915770" y="0"/>
                  </a:cubicBezTo>
                  <a:close/>
                </a:path>
              </a:pathLst>
            </a:custGeom>
          </p:spPr>
        </p:pic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0409D41A-554B-A1EB-E2EA-8ADE4E6B9F96}"/>
                </a:ext>
              </a:extLst>
            </p:cNvPr>
            <p:cNvSpPr/>
            <p:nvPr/>
          </p:nvSpPr>
          <p:spPr>
            <a:xfrm>
              <a:off x="6096000" y="2360680"/>
              <a:ext cx="1831539" cy="1831539"/>
            </a:xfrm>
            <a:prstGeom prst="ellipse">
              <a:avLst/>
            </a:prstGeom>
            <a:solidFill>
              <a:schemeClr val="tx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18576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D7E167E-FEE1-3FAF-56F6-A455D14B0552}"/>
              </a:ext>
            </a:extLst>
          </p:cNvPr>
          <p:cNvSpPr txBox="1"/>
          <p:nvPr/>
        </p:nvSpPr>
        <p:spPr>
          <a:xfrm>
            <a:off x="675042" y="577516"/>
            <a:ext cx="34387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b="1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Employee Profile</a:t>
            </a:r>
            <a:endParaRPr kumimoji="1" lang="ko-Kore-KR" altLang="en-US" sz="3200" b="1" dirty="0">
              <a:solidFill>
                <a:schemeClr val="accent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06FF9AB-C4B4-F539-FF2E-A4F9160E415F}"/>
              </a:ext>
            </a:extLst>
          </p:cNvPr>
          <p:cNvGrpSpPr/>
          <p:nvPr/>
        </p:nvGrpSpPr>
        <p:grpSpPr>
          <a:xfrm>
            <a:off x="7937165" y="4705836"/>
            <a:ext cx="1496757" cy="1258911"/>
            <a:chOff x="5057615" y="4705836"/>
            <a:chExt cx="1496757" cy="125891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2D2951F-2AB0-E62F-97C8-DFDEB7ED352E}"/>
                </a:ext>
              </a:extLst>
            </p:cNvPr>
            <p:cNvSpPr txBox="1"/>
            <p:nvPr/>
          </p:nvSpPr>
          <p:spPr>
            <a:xfrm>
              <a:off x="5103334" y="4705836"/>
              <a:ext cx="7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dirty="0">
                  <a:solidFill>
                    <a:schemeClr val="tx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서수연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9FF3C2-2613-C0C7-BA35-9676C036FE6C}"/>
                </a:ext>
              </a:extLst>
            </p:cNvPr>
            <p:cNvSpPr txBox="1"/>
            <p:nvPr/>
          </p:nvSpPr>
          <p:spPr>
            <a:xfrm>
              <a:off x="5103334" y="5037584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영업</a:t>
              </a:r>
              <a:r>
                <a:rPr kumimoji="1" lang="ko-KR" altLang="en-US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</a:t>
              </a:r>
              <a:r>
                <a:rPr kumimoji="1" lang="en-US" altLang="ko-KR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3</a:t>
              </a:r>
              <a:r>
                <a:rPr kumimoji="1" lang="ko-KR" altLang="en-US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팀 대리</a:t>
              </a:r>
              <a:endParaRPr kumimoji="1" lang="ko-Kore-KR" altLang="en-US" sz="1100" dirty="0">
                <a:solidFill>
                  <a:schemeClr val="accent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3C49BF-95D7-3361-DB09-E4100E2A883C}"/>
                </a:ext>
              </a:extLst>
            </p:cNvPr>
            <p:cNvSpPr txBox="1"/>
            <p:nvPr/>
          </p:nvSpPr>
          <p:spPr>
            <a:xfrm>
              <a:off x="5103334" y="5387666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5C2F15A-C09B-CD0F-79FB-8639C898C824}"/>
                </a:ext>
              </a:extLst>
            </p:cNvPr>
            <p:cNvSpPr/>
            <p:nvPr/>
          </p:nvSpPr>
          <p:spPr>
            <a:xfrm flipH="1">
              <a:off x="5057615" y="4735629"/>
              <a:ext cx="45719" cy="12224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C6C210C-4EA8-19A3-DBC5-836C48D99F18}"/>
              </a:ext>
            </a:extLst>
          </p:cNvPr>
          <p:cNvGrpSpPr/>
          <p:nvPr/>
        </p:nvGrpSpPr>
        <p:grpSpPr>
          <a:xfrm>
            <a:off x="1172630" y="2380053"/>
            <a:ext cx="1853072" cy="1853072"/>
            <a:chOff x="1172630" y="2380053"/>
            <a:chExt cx="1853072" cy="1853072"/>
          </a:xfrm>
        </p:grpSpPr>
        <p:pic>
          <p:nvPicPr>
            <p:cNvPr id="9" name="그림 8" descr="인간의 얼굴, 사람, 의류, 건물이(가) 표시된 사진&#10;&#10;자동 생성된 설명">
              <a:extLst>
                <a:ext uri="{FF2B5EF4-FFF2-40B4-BE49-F238E27FC236}">
                  <a16:creationId xmlns:a16="http://schemas.microsoft.com/office/drawing/2014/main" id="{FEA677BB-5BDF-F2E7-19E3-1A20BEC8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207" t="22694" r="433" b="14391"/>
            <a:stretch>
              <a:fillRect/>
            </a:stretch>
          </p:blipFill>
          <p:spPr>
            <a:xfrm>
              <a:off x="1181244" y="2388667"/>
              <a:ext cx="1835845" cy="1835845"/>
            </a:xfrm>
            <a:custGeom>
              <a:avLst/>
              <a:gdLst>
                <a:gd name="connsiteX0" fmla="*/ 2051384 w 4102768"/>
                <a:gd name="connsiteY0" fmla="*/ 0 h 4102768"/>
                <a:gd name="connsiteX1" fmla="*/ 4102768 w 4102768"/>
                <a:gd name="connsiteY1" fmla="*/ 2051384 h 4102768"/>
                <a:gd name="connsiteX2" fmla="*/ 2051384 w 4102768"/>
                <a:gd name="connsiteY2" fmla="*/ 4102768 h 4102768"/>
                <a:gd name="connsiteX3" fmla="*/ 0 w 4102768"/>
                <a:gd name="connsiteY3" fmla="*/ 2051384 h 4102768"/>
                <a:gd name="connsiteX4" fmla="*/ 2051384 w 4102768"/>
                <a:gd name="connsiteY4" fmla="*/ 0 h 410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2768" h="4102768">
                  <a:moveTo>
                    <a:pt x="2051384" y="0"/>
                  </a:moveTo>
                  <a:cubicBezTo>
                    <a:pt x="3184332" y="0"/>
                    <a:pt x="4102768" y="918436"/>
                    <a:pt x="4102768" y="2051384"/>
                  </a:cubicBezTo>
                  <a:cubicBezTo>
                    <a:pt x="4102768" y="3184332"/>
                    <a:pt x="3184332" y="4102768"/>
                    <a:pt x="2051384" y="4102768"/>
                  </a:cubicBezTo>
                  <a:cubicBezTo>
                    <a:pt x="918436" y="4102768"/>
                    <a:pt x="0" y="3184332"/>
                    <a:pt x="0" y="2051384"/>
                  </a:cubicBezTo>
                  <a:cubicBezTo>
                    <a:pt x="0" y="918436"/>
                    <a:pt x="918436" y="0"/>
                    <a:pt x="2051384" y="0"/>
                  </a:cubicBezTo>
                  <a:close/>
                </a:path>
              </a:pathLst>
            </a:custGeom>
          </p:spPr>
        </p:pic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59BFE15-0E7B-9531-E1C9-0B735D8E17DE}"/>
                </a:ext>
              </a:extLst>
            </p:cNvPr>
            <p:cNvSpPr/>
            <p:nvPr/>
          </p:nvSpPr>
          <p:spPr>
            <a:xfrm>
              <a:off x="1172630" y="2380053"/>
              <a:ext cx="1853072" cy="1853072"/>
            </a:xfrm>
            <a:prstGeom prst="ellipse">
              <a:avLst/>
            </a:prstGeom>
            <a:solidFill>
              <a:schemeClr val="tx1">
                <a:alpha val="4478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9632A40-ADC4-833D-5C58-767172DB63BA}"/>
              </a:ext>
            </a:extLst>
          </p:cNvPr>
          <p:cNvGrpSpPr/>
          <p:nvPr/>
        </p:nvGrpSpPr>
        <p:grpSpPr>
          <a:xfrm>
            <a:off x="8605156" y="2381133"/>
            <a:ext cx="1831540" cy="1831540"/>
            <a:chOff x="8605156" y="2381133"/>
            <a:chExt cx="1831540" cy="1831540"/>
          </a:xfrm>
        </p:grpSpPr>
        <p:pic>
          <p:nvPicPr>
            <p:cNvPr id="22" name="그림 21" descr="의류, 사람, 패션, 패션 디자인이(가) 표시된 사진&#10;&#10;자동 생성된 설명">
              <a:extLst>
                <a:ext uri="{FF2B5EF4-FFF2-40B4-BE49-F238E27FC236}">
                  <a16:creationId xmlns:a16="http://schemas.microsoft.com/office/drawing/2014/main" id="{FCAE89D4-D51C-8C80-22A8-BFCA7ED32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4264" t="6400" r="24264" b="54996"/>
            <a:stretch>
              <a:fillRect/>
            </a:stretch>
          </p:blipFill>
          <p:spPr>
            <a:xfrm>
              <a:off x="8605156" y="2381133"/>
              <a:ext cx="1831540" cy="1831540"/>
            </a:xfrm>
            <a:custGeom>
              <a:avLst/>
              <a:gdLst>
                <a:gd name="connsiteX0" fmla="*/ 915770 w 1831540"/>
                <a:gd name="connsiteY0" fmla="*/ 0 h 1831540"/>
                <a:gd name="connsiteX1" fmla="*/ 1831540 w 1831540"/>
                <a:gd name="connsiteY1" fmla="*/ 915770 h 1831540"/>
                <a:gd name="connsiteX2" fmla="*/ 915770 w 1831540"/>
                <a:gd name="connsiteY2" fmla="*/ 1831540 h 1831540"/>
                <a:gd name="connsiteX3" fmla="*/ 0 w 1831540"/>
                <a:gd name="connsiteY3" fmla="*/ 915770 h 1831540"/>
                <a:gd name="connsiteX4" fmla="*/ 915770 w 1831540"/>
                <a:gd name="connsiteY4" fmla="*/ 0 h 183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1540" h="1831540">
                  <a:moveTo>
                    <a:pt x="915770" y="0"/>
                  </a:moveTo>
                  <a:cubicBezTo>
                    <a:pt x="1421536" y="0"/>
                    <a:pt x="1831540" y="410004"/>
                    <a:pt x="1831540" y="915770"/>
                  </a:cubicBezTo>
                  <a:cubicBezTo>
                    <a:pt x="1831540" y="1421536"/>
                    <a:pt x="1421536" y="1831540"/>
                    <a:pt x="915770" y="1831540"/>
                  </a:cubicBezTo>
                  <a:cubicBezTo>
                    <a:pt x="410004" y="1831540"/>
                    <a:pt x="0" y="1421536"/>
                    <a:pt x="0" y="915770"/>
                  </a:cubicBezTo>
                  <a:cubicBezTo>
                    <a:pt x="0" y="410004"/>
                    <a:pt x="410004" y="0"/>
                    <a:pt x="915770" y="0"/>
                  </a:cubicBezTo>
                  <a:close/>
                </a:path>
              </a:pathLst>
            </a:custGeom>
          </p:spPr>
        </p:pic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5A6B842E-E9B5-EEC9-D939-C6C62B7851DD}"/>
                </a:ext>
              </a:extLst>
            </p:cNvPr>
            <p:cNvSpPr/>
            <p:nvPr/>
          </p:nvSpPr>
          <p:spPr>
            <a:xfrm>
              <a:off x="8605156" y="2381134"/>
              <a:ext cx="1831539" cy="1831539"/>
            </a:xfrm>
            <a:prstGeom prst="ellipse">
              <a:avLst/>
            </a:prstGeom>
            <a:solidFill>
              <a:schemeClr val="tx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62CBE86-6E08-095A-C508-72478A747B45}"/>
              </a:ext>
            </a:extLst>
          </p:cNvPr>
          <p:cNvGrpSpPr/>
          <p:nvPr/>
        </p:nvGrpSpPr>
        <p:grpSpPr>
          <a:xfrm>
            <a:off x="3693694" y="1192084"/>
            <a:ext cx="4253095" cy="4243472"/>
            <a:chOff x="3693694" y="1192084"/>
            <a:chExt cx="4253095" cy="4243472"/>
          </a:xfrm>
        </p:grpSpPr>
        <p:pic>
          <p:nvPicPr>
            <p:cNvPr id="21" name="그림 20" descr="인간의 얼굴, 사람, 벽, 의류이(가) 표시된 사진&#10;&#10;자동 생성된 설명">
              <a:extLst>
                <a:ext uri="{FF2B5EF4-FFF2-40B4-BE49-F238E27FC236}">
                  <a16:creationId xmlns:a16="http://schemas.microsoft.com/office/drawing/2014/main" id="{539F84AB-94FE-ABB7-A8BF-46DEFB63C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9304" t="3321" r="21124" b="7313"/>
            <a:stretch>
              <a:fillRect/>
            </a:stretch>
          </p:blipFill>
          <p:spPr>
            <a:xfrm>
              <a:off x="3703317" y="1192084"/>
              <a:ext cx="4243472" cy="4243472"/>
            </a:xfrm>
            <a:custGeom>
              <a:avLst/>
              <a:gdLst>
                <a:gd name="connsiteX0" fmla="*/ 915770 w 1831540"/>
                <a:gd name="connsiteY0" fmla="*/ 0 h 1831540"/>
                <a:gd name="connsiteX1" fmla="*/ 1831540 w 1831540"/>
                <a:gd name="connsiteY1" fmla="*/ 915770 h 1831540"/>
                <a:gd name="connsiteX2" fmla="*/ 915770 w 1831540"/>
                <a:gd name="connsiteY2" fmla="*/ 1831540 h 1831540"/>
                <a:gd name="connsiteX3" fmla="*/ 0 w 1831540"/>
                <a:gd name="connsiteY3" fmla="*/ 915770 h 1831540"/>
                <a:gd name="connsiteX4" fmla="*/ 915770 w 1831540"/>
                <a:gd name="connsiteY4" fmla="*/ 0 h 183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1540" h="1831540">
                  <a:moveTo>
                    <a:pt x="915770" y="0"/>
                  </a:moveTo>
                  <a:cubicBezTo>
                    <a:pt x="1421536" y="0"/>
                    <a:pt x="1831540" y="410004"/>
                    <a:pt x="1831540" y="915770"/>
                  </a:cubicBezTo>
                  <a:cubicBezTo>
                    <a:pt x="1831540" y="1421536"/>
                    <a:pt x="1421536" y="1831540"/>
                    <a:pt x="915770" y="1831540"/>
                  </a:cubicBezTo>
                  <a:cubicBezTo>
                    <a:pt x="410004" y="1831540"/>
                    <a:pt x="0" y="1421536"/>
                    <a:pt x="0" y="915770"/>
                  </a:cubicBezTo>
                  <a:cubicBezTo>
                    <a:pt x="0" y="410004"/>
                    <a:pt x="410004" y="0"/>
                    <a:pt x="915770" y="0"/>
                  </a:cubicBezTo>
                  <a:close/>
                </a:path>
              </a:pathLst>
            </a:custGeom>
          </p:spPr>
        </p:pic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90FEAF8B-C692-F28E-32F7-C4CEEA479858}"/>
                </a:ext>
              </a:extLst>
            </p:cNvPr>
            <p:cNvSpPr/>
            <p:nvPr/>
          </p:nvSpPr>
          <p:spPr>
            <a:xfrm>
              <a:off x="3693694" y="1192084"/>
              <a:ext cx="4243470" cy="4243470"/>
            </a:xfrm>
            <a:prstGeom prst="ellipse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1836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D7E167E-FEE1-3FAF-56F6-A455D14B0552}"/>
              </a:ext>
            </a:extLst>
          </p:cNvPr>
          <p:cNvSpPr txBox="1"/>
          <p:nvPr/>
        </p:nvSpPr>
        <p:spPr>
          <a:xfrm>
            <a:off x="675042" y="577516"/>
            <a:ext cx="34387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b="1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Employee Profile</a:t>
            </a:r>
            <a:endParaRPr kumimoji="1" lang="ko-Kore-KR" altLang="en-US" sz="3200" b="1" dirty="0">
              <a:solidFill>
                <a:schemeClr val="accent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06FF9AB-C4B4-F539-FF2E-A4F9160E415F}"/>
              </a:ext>
            </a:extLst>
          </p:cNvPr>
          <p:cNvGrpSpPr/>
          <p:nvPr/>
        </p:nvGrpSpPr>
        <p:grpSpPr>
          <a:xfrm>
            <a:off x="4642288" y="4705836"/>
            <a:ext cx="1496757" cy="1258911"/>
            <a:chOff x="5156234" y="4705836"/>
            <a:chExt cx="1496757" cy="125891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2D2951F-2AB0-E62F-97C8-DFDEB7ED352E}"/>
                </a:ext>
              </a:extLst>
            </p:cNvPr>
            <p:cNvSpPr txBox="1"/>
            <p:nvPr/>
          </p:nvSpPr>
          <p:spPr>
            <a:xfrm>
              <a:off x="5826289" y="4705836"/>
              <a:ext cx="780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ko-Kore-KR" altLang="en-US" dirty="0">
                  <a:solidFill>
                    <a:schemeClr val="tx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서수연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9FF3C2-2613-C0C7-BA35-9676C036FE6C}"/>
                </a:ext>
              </a:extLst>
            </p:cNvPr>
            <p:cNvSpPr txBox="1"/>
            <p:nvPr/>
          </p:nvSpPr>
          <p:spPr>
            <a:xfrm>
              <a:off x="5659577" y="5037584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ko-Kore-KR" altLang="en-US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영업</a:t>
              </a:r>
              <a:r>
                <a:rPr kumimoji="1" lang="ko-KR" altLang="en-US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</a:t>
              </a:r>
              <a:r>
                <a:rPr kumimoji="1" lang="en-US" altLang="ko-KR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3</a:t>
              </a:r>
              <a:r>
                <a:rPr kumimoji="1" lang="ko-KR" altLang="en-US" sz="1100" dirty="0">
                  <a:solidFill>
                    <a:schemeClr val="accent2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팀 대리</a:t>
              </a:r>
              <a:endParaRPr kumimoji="1" lang="ko-Kore-KR" altLang="en-US" sz="1100" dirty="0">
                <a:solidFill>
                  <a:schemeClr val="accent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3C49BF-95D7-3361-DB09-E4100E2A883C}"/>
                </a:ext>
              </a:extLst>
            </p:cNvPr>
            <p:cNvSpPr txBox="1"/>
            <p:nvPr/>
          </p:nvSpPr>
          <p:spPr>
            <a:xfrm>
              <a:off x="5156234" y="5387666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pPr algn="r"/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pPr algn="r"/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5C2F15A-C09B-CD0F-79FB-8639C898C824}"/>
                </a:ext>
              </a:extLst>
            </p:cNvPr>
            <p:cNvSpPr/>
            <p:nvPr/>
          </p:nvSpPr>
          <p:spPr>
            <a:xfrm flipH="1">
              <a:off x="6607272" y="4735629"/>
              <a:ext cx="45719" cy="12224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B18B0F36-81A0-7523-7860-A75F6A9DD1F3}"/>
              </a:ext>
            </a:extLst>
          </p:cNvPr>
          <p:cNvGrpSpPr/>
          <p:nvPr/>
        </p:nvGrpSpPr>
        <p:grpSpPr>
          <a:xfrm>
            <a:off x="826120" y="2380053"/>
            <a:ext cx="1853072" cy="1853072"/>
            <a:chOff x="826120" y="2380053"/>
            <a:chExt cx="1853072" cy="1853072"/>
          </a:xfrm>
        </p:grpSpPr>
        <p:pic>
          <p:nvPicPr>
            <p:cNvPr id="9" name="그림 8" descr="인간의 얼굴, 사람, 의류, 건물이(가) 표시된 사진&#10;&#10;자동 생성된 설명">
              <a:extLst>
                <a:ext uri="{FF2B5EF4-FFF2-40B4-BE49-F238E27FC236}">
                  <a16:creationId xmlns:a16="http://schemas.microsoft.com/office/drawing/2014/main" id="{FEA677BB-5BDF-F2E7-19E3-1A20BEC86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207" t="22694" r="433" b="14391"/>
            <a:stretch>
              <a:fillRect/>
            </a:stretch>
          </p:blipFill>
          <p:spPr>
            <a:xfrm>
              <a:off x="834734" y="2388667"/>
              <a:ext cx="1835845" cy="1835845"/>
            </a:xfrm>
            <a:custGeom>
              <a:avLst/>
              <a:gdLst>
                <a:gd name="connsiteX0" fmla="*/ 2051384 w 4102768"/>
                <a:gd name="connsiteY0" fmla="*/ 0 h 4102768"/>
                <a:gd name="connsiteX1" fmla="*/ 4102768 w 4102768"/>
                <a:gd name="connsiteY1" fmla="*/ 2051384 h 4102768"/>
                <a:gd name="connsiteX2" fmla="*/ 2051384 w 4102768"/>
                <a:gd name="connsiteY2" fmla="*/ 4102768 h 4102768"/>
                <a:gd name="connsiteX3" fmla="*/ 0 w 4102768"/>
                <a:gd name="connsiteY3" fmla="*/ 2051384 h 4102768"/>
                <a:gd name="connsiteX4" fmla="*/ 2051384 w 4102768"/>
                <a:gd name="connsiteY4" fmla="*/ 0 h 410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2768" h="4102768">
                  <a:moveTo>
                    <a:pt x="2051384" y="0"/>
                  </a:moveTo>
                  <a:cubicBezTo>
                    <a:pt x="3184332" y="0"/>
                    <a:pt x="4102768" y="918436"/>
                    <a:pt x="4102768" y="2051384"/>
                  </a:cubicBezTo>
                  <a:cubicBezTo>
                    <a:pt x="4102768" y="3184332"/>
                    <a:pt x="3184332" y="4102768"/>
                    <a:pt x="2051384" y="4102768"/>
                  </a:cubicBezTo>
                  <a:cubicBezTo>
                    <a:pt x="918436" y="4102768"/>
                    <a:pt x="0" y="3184332"/>
                    <a:pt x="0" y="2051384"/>
                  </a:cubicBezTo>
                  <a:cubicBezTo>
                    <a:pt x="0" y="918436"/>
                    <a:pt x="918436" y="0"/>
                    <a:pt x="2051384" y="0"/>
                  </a:cubicBezTo>
                  <a:close/>
                </a:path>
              </a:pathLst>
            </a:custGeom>
          </p:spPr>
        </p:pic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59BFE15-0E7B-9531-E1C9-0B735D8E17DE}"/>
                </a:ext>
              </a:extLst>
            </p:cNvPr>
            <p:cNvSpPr/>
            <p:nvPr/>
          </p:nvSpPr>
          <p:spPr>
            <a:xfrm>
              <a:off x="826120" y="2380053"/>
              <a:ext cx="1853072" cy="1853072"/>
            </a:xfrm>
            <a:prstGeom prst="ellipse">
              <a:avLst/>
            </a:prstGeom>
            <a:solidFill>
              <a:schemeClr val="tx1">
                <a:alpha val="4478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C3DBE9C7-C605-F134-FC2E-ED5DFCAA1F33}"/>
              </a:ext>
            </a:extLst>
          </p:cNvPr>
          <p:cNvGrpSpPr/>
          <p:nvPr/>
        </p:nvGrpSpPr>
        <p:grpSpPr>
          <a:xfrm>
            <a:off x="6357660" y="1258650"/>
            <a:ext cx="4340697" cy="4340697"/>
            <a:chOff x="6357660" y="1258650"/>
            <a:chExt cx="4340697" cy="4340697"/>
          </a:xfrm>
        </p:grpSpPr>
        <p:pic>
          <p:nvPicPr>
            <p:cNvPr id="22" name="그림 21" descr="의류, 사람, 패션, 패션 디자인이(가) 표시된 사진&#10;&#10;자동 생성된 설명">
              <a:extLst>
                <a:ext uri="{FF2B5EF4-FFF2-40B4-BE49-F238E27FC236}">
                  <a16:creationId xmlns:a16="http://schemas.microsoft.com/office/drawing/2014/main" id="{FCAE89D4-D51C-8C80-22A8-BFCA7ED32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4264" t="6400" r="24264" b="54996"/>
            <a:stretch>
              <a:fillRect/>
            </a:stretch>
          </p:blipFill>
          <p:spPr>
            <a:xfrm>
              <a:off x="6357660" y="1258650"/>
              <a:ext cx="4340697" cy="4340697"/>
            </a:xfrm>
            <a:custGeom>
              <a:avLst/>
              <a:gdLst>
                <a:gd name="connsiteX0" fmla="*/ 915770 w 1831540"/>
                <a:gd name="connsiteY0" fmla="*/ 0 h 1831540"/>
                <a:gd name="connsiteX1" fmla="*/ 1831540 w 1831540"/>
                <a:gd name="connsiteY1" fmla="*/ 915770 h 1831540"/>
                <a:gd name="connsiteX2" fmla="*/ 915770 w 1831540"/>
                <a:gd name="connsiteY2" fmla="*/ 1831540 h 1831540"/>
                <a:gd name="connsiteX3" fmla="*/ 0 w 1831540"/>
                <a:gd name="connsiteY3" fmla="*/ 915770 h 1831540"/>
                <a:gd name="connsiteX4" fmla="*/ 915770 w 1831540"/>
                <a:gd name="connsiteY4" fmla="*/ 0 h 183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1540" h="1831540">
                  <a:moveTo>
                    <a:pt x="915770" y="0"/>
                  </a:moveTo>
                  <a:cubicBezTo>
                    <a:pt x="1421536" y="0"/>
                    <a:pt x="1831540" y="410004"/>
                    <a:pt x="1831540" y="915770"/>
                  </a:cubicBezTo>
                  <a:cubicBezTo>
                    <a:pt x="1831540" y="1421536"/>
                    <a:pt x="1421536" y="1831540"/>
                    <a:pt x="915770" y="1831540"/>
                  </a:cubicBezTo>
                  <a:cubicBezTo>
                    <a:pt x="410004" y="1831540"/>
                    <a:pt x="0" y="1421536"/>
                    <a:pt x="0" y="915770"/>
                  </a:cubicBezTo>
                  <a:cubicBezTo>
                    <a:pt x="0" y="410004"/>
                    <a:pt x="410004" y="0"/>
                    <a:pt x="915770" y="0"/>
                  </a:cubicBezTo>
                  <a:close/>
                </a:path>
              </a:pathLst>
            </a:custGeom>
          </p:spPr>
        </p:pic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5A6B842E-E9B5-EEC9-D939-C6C62B7851DD}"/>
                </a:ext>
              </a:extLst>
            </p:cNvPr>
            <p:cNvSpPr/>
            <p:nvPr/>
          </p:nvSpPr>
          <p:spPr>
            <a:xfrm>
              <a:off x="6357661" y="1258652"/>
              <a:ext cx="4340695" cy="4340695"/>
            </a:xfrm>
            <a:prstGeom prst="ellipse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8274B560-D453-0E21-E82B-213AA8F503F1}"/>
              </a:ext>
            </a:extLst>
          </p:cNvPr>
          <p:cNvGrpSpPr/>
          <p:nvPr/>
        </p:nvGrpSpPr>
        <p:grpSpPr>
          <a:xfrm>
            <a:off x="3663993" y="2360680"/>
            <a:ext cx="1841165" cy="1831540"/>
            <a:chOff x="3663993" y="2360680"/>
            <a:chExt cx="1841165" cy="1831540"/>
          </a:xfrm>
        </p:grpSpPr>
        <p:pic>
          <p:nvPicPr>
            <p:cNvPr id="2" name="그림 1" descr="인간의 얼굴, 사람, 벽, 의류이(가) 표시된 사진&#10;&#10;자동 생성된 설명">
              <a:extLst>
                <a:ext uri="{FF2B5EF4-FFF2-40B4-BE49-F238E27FC236}">
                  <a16:creationId xmlns:a16="http://schemas.microsoft.com/office/drawing/2014/main" id="{E3F1444C-7DB8-233C-98C0-A137A843BD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9304" t="3321" r="21124" b="7313"/>
            <a:stretch>
              <a:fillRect/>
            </a:stretch>
          </p:blipFill>
          <p:spPr>
            <a:xfrm>
              <a:off x="3673618" y="2360680"/>
              <a:ext cx="1831540" cy="1831540"/>
            </a:xfrm>
            <a:custGeom>
              <a:avLst/>
              <a:gdLst>
                <a:gd name="connsiteX0" fmla="*/ 915770 w 1831540"/>
                <a:gd name="connsiteY0" fmla="*/ 0 h 1831540"/>
                <a:gd name="connsiteX1" fmla="*/ 1831540 w 1831540"/>
                <a:gd name="connsiteY1" fmla="*/ 915770 h 1831540"/>
                <a:gd name="connsiteX2" fmla="*/ 915770 w 1831540"/>
                <a:gd name="connsiteY2" fmla="*/ 1831540 h 1831540"/>
                <a:gd name="connsiteX3" fmla="*/ 0 w 1831540"/>
                <a:gd name="connsiteY3" fmla="*/ 915770 h 1831540"/>
                <a:gd name="connsiteX4" fmla="*/ 915770 w 1831540"/>
                <a:gd name="connsiteY4" fmla="*/ 0 h 183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1540" h="1831540">
                  <a:moveTo>
                    <a:pt x="915770" y="0"/>
                  </a:moveTo>
                  <a:cubicBezTo>
                    <a:pt x="1421536" y="0"/>
                    <a:pt x="1831540" y="410004"/>
                    <a:pt x="1831540" y="915770"/>
                  </a:cubicBezTo>
                  <a:cubicBezTo>
                    <a:pt x="1831540" y="1421536"/>
                    <a:pt x="1421536" y="1831540"/>
                    <a:pt x="915770" y="1831540"/>
                  </a:cubicBezTo>
                  <a:cubicBezTo>
                    <a:pt x="410004" y="1831540"/>
                    <a:pt x="0" y="1421536"/>
                    <a:pt x="0" y="915770"/>
                  </a:cubicBezTo>
                  <a:cubicBezTo>
                    <a:pt x="0" y="410004"/>
                    <a:pt x="410004" y="0"/>
                    <a:pt x="915770" y="0"/>
                  </a:cubicBezTo>
                  <a:close/>
                </a:path>
              </a:pathLst>
            </a:custGeom>
          </p:spPr>
        </p:pic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23A0CF12-9CA8-D02F-73FC-6500AC8A1C92}"/>
                </a:ext>
              </a:extLst>
            </p:cNvPr>
            <p:cNvSpPr/>
            <p:nvPr/>
          </p:nvSpPr>
          <p:spPr>
            <a:xfrm>
              <a:off x="3663993" y="2360680"/>
              <a:ext cx="1831539" cy="1831539"/>
            </a:xfrm>
            <a:prstGeom prst="ellipse">
              <a:avLst/>
            </a:prstGeom>
            <a:solidFill>
              <a:schemeClr val="tx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476145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5A55388B-3396-19E5-B5A1-C6607A5BF6FC}"/>
              </a:ext>
            </a:extLst>
          </p:cNvPr>
          <p:cNvSpPr/>
          <p:nvPr/>
        </p:nvSpPr>
        <p:spPr>
          <a:xfrm>
            <a:off x="3663471" y="996472"/>
            <a:ext cx="4865054" cy="4865054"/>
          </a:xfrm>
          <a:prstGeom prst="ellipse">
            <a:avLst/>
          </a:prstGeom>
          <a:noFill/>
          <a:ln w="12700">
            <a:solidFill>
              <a:schemeClr val="accent2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8C839E7E-87BE-10CD-4F98-58ECBB42D81F}"/>
              </a:ext>
            </a:extLst>
          </p:cNvPr>
          <p:cNvSpPr/>
          <p:nvPr/>
        </p:nvSpPr>
        <p:spPr>
          <a:xfrm>
            <a:off x="5058430" y="2363782"/>
            <a:ext cx="2082739" cy="20827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32F1F4-44DC-5E2E-4BC3-342C106B456E}"/>
              </a:ext>
            </a:extLst>
          </p:cNvPr>
          <p:cNvSpPr txBox="1"/>
          <p:nvPr/>
        </p:nvSpPr>
        <p:spPr>
          <a:xfrm>
            <a:off x="5448225" y="2890390"/>
            <a:ext cx="12955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3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Core</a:t>
            </a:r>
          </a:p>
          <a:p>
            <a:pPr algn="ctr"/>
            <a:r>
              <a:rPr kumimoji="1" lang="en-US" altLang="ko-Kore-KR" sz="3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Value</a:t>
            </a:r>
            <a:endParaRPr kumimoji="1" lang="ko-Kore-KR" altLang="en-US" sz="32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ED1D3187-5BE7-8065-6F8D-52B8AA6E863F}"/>
              </a:ext>
            </a:extLst>
          </p:cNvPr>
          <p:cNvGrpSpPr/>
          <p:nvPr/>
        </p:nvGrpSpPr>
        <p:grpSpPr>
          <a:xfrm>
            <a:off x="7621729" y="1536833"/>
            <a:ext cx="2833249" cy="989456"/>
            <a:chOff x="7621729" y="1536833"/>
            <a:chExt cx="2833249" cy="989456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9D74CFD3-B591-D0CD-CFDC-B7188CD40765}"/>
                </a:ext>
              </a:extLst>
            </p:cNvPr>
            <p:cNvSpPr/>
            <p:nvPr/>
          </p:nvSpPr>
          <p:spPr>
            <a:xfrm>
              <a:off x="7621729" y="1536833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DB30F85E-8C8C-1525-E5BB-2F2F6F032ECD}"/>
                </a:ext>
              </a:extLst>
            </p:cNvPr>
            <p:cNvSpPr txBox="1"/>
            <p:nvPr/>
          </p:nvSpPr>
          <p:spPr>
            <a:xfrm>
              <a:off x="8733032" y="1616193"/>
              <a:ext cx="17219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200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서브</a:t>
              </a:r>
              <a:r>
                <a:rPr kumimoji="1" lang="ko-KR" altLang="en-US" sz="1200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타이틀을 작성하세요</a:t>
              </a:r>
              <a:endParaRPr kumimoji="1" lang="ko-Kore-KR" altLang="en-US" sz="12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EEDB3F3F-A6DD-84E9-7CB1-1F71E62DC9EB}"/>
                </a:ext>
              </a:extLst>
            </p:cNvPr>
            <p:cNvSpPr txBox="1"/>
            <p:nvPr/>
          </p:nvSpPr>
          <p:spPr>
            <a:xfrm>
              <a:off x="8733032" y="1949208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</p:grp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441D5F56-727E-173F-8129-835DC1341474}"/>
              </a:ext>
            </a:extLst>
          </p:cNvPr>
          <p:cNvGrpSpPr/>
          <p:nvPr/>
        </p:nvGrpSpPr>
        <p:grpSpPr>
          <a:xfrm>
            <a:off x="7621729" y="4295449"/>
            <a:ext cx="2833249" cy="932943"/>
            <a:chOff x="7621729" y="4295449"/>
            <a:chExt cx="2833249" cy="932943"/>
          </a:xfrm>
        </p:grpSpPr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C5847F8E-B416-D41B-8CE2-CAE2521CA99A}"/>
                </a:ext>
              </a:extLst>
            </p:cNvPr>
            <p:cNvSpPr/>
            <p:nvPr/>
          </p:nvSpPr>
          <p:spPr>
            <a:xfrm>
              <a:off x="7621729" y="4295449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693EB53-9B98-CB92-B347-5823807E2EC6}"/>
                </a:ext>
              </a:extLst>
            </p:cNvPr>
            <p:cNvSpPr txBox="1"/>
            <p:nvPr/>
          </p:nvSpPr>
          <p:spPr>
            <a:xfrm>
              <a:off x="8733032" y="4318296"/>
              <a:ext cx="17219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200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서브</a:t>
              </a:r>
              <a:r>
                <a:rPr kumimoji="1" lang="ko-KR" altLang="en-US" sz="1200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타이틀을 작성하세요</a:t>
              </a:r>
              <a:endParaRPr kumimoji="1" lang="ko-Kore-KR" altLang="en-US" sz="12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58FBB5B-B653-872B-0B59-48CE12526C23}"/>
                </a:ext>
              </a:extLst>
            </p:cNvPr>
            <p:cNvSpPr txBox="1"/>
            <p:nvPr/>
          </p:nvSpPr>
          <p:spPr>
            <a:xfrm>
              <a:off x="8733032" y="4651311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</p:grp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FF2F488E-90B6-AFB2-AED4-7990DE0CCEDD}"/>
              </a:ext>
            </a:extLst>
          </p:cNvPr>
          <p:cNvGrpSpPr/>
          <p:nvPr/>
        </p:nvGrpSpPr>
        <p:grpSpPr>
          <a:xfrm>
            <a:off x="1813010" y="1536833"/>
            <a:ext cx="2764861" cy="989456"/>
            <a:chOff x="1813010" y="1536833"/>
            <a:chExt cx="2764861" cy="98945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144ED44-0014-3859-2B99-1DD939A9FEF0}"/>
                </a:ext>
              </a:extLst>
            </p:cNvPr>
            <p:cNvSpPr txBox="1"/>
            <p:nvPr/>
          </p:nvSpPr>
          <p:spPr>
            <a:xfrm>
              <a:off x="1813010" y="1616193"/>
              <a:ext cx="17219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200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서브</a:t>
              </a:r>
              <a:r>
                <a:rPr kumimoji="1" lang="ko-KR" altLang="en-US" sz="1200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타이틀을 작성하세요</a:t>
              </a:r>
              <a:endParaRPr kumimoji="1" lang="ko-Kore-KR" altLang="en-US" sz="12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C072619-4FE3-A65D-AA05-493352B5E88B}"/>
                </a:ext>
              </a:extLst>
            </p:cNvPr>
            <p:cNvSpPr txBox="1"/>
            <p:nvPr/>
          </p:nvSpPr>
          <p:spPr>
            <a:xfrm>
              <a:off x="2066390" y="1949208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pPr algn="r"/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pPr algn="r"/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C61EE34D-948A-AEF7-59E9-14F8E71CF109}"/>
                </a:ext>
              </a:extLst>
            </p:cNvPr>
            <p:cNvGrpSpPr/>
            <p:nvPr/>
          </p:nvGrpSpPr>
          <p:grpSpPr>
            <a:xfrm>
              <a:off x="3663471" y="1536833"/>
              <a:ext cx="914400" cy="914400"/>
              <a:chOff x="3663471" y="1536833"/>
              <a:chExt cx="914400" cy="914400"/>
            </a:xfrm>
          </p:grpSpPr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426713E5-FC4F-627A-CF3E-2F02A1D07627}"/>
                  </a:ext>
                </a:extLst>
              </p:cNvPr>
              <p:cNvSpPr/>
              <p:nvPr/>
            </p:nvSpPr>
            <p:spPr>
              <a:xfrm>
                <a:off x="3663471" y="1536833"/>
                <a:ext cx="914400" cy="91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9E796EC4-5D4C-9D86-E1E3-D0EDB0AF414B}"/>
                  </a:ext>
                </a:extLst>
              </p:cNvPr>
              <p:cNvGrpSpPr/>
              <p:nvPr/>
            </p:nvGrpSpPr>
            <p:grpSpPr>
              <a:xfrm>
                <a:off x="3961995" y="1760838"/>
                <a:ext cx="317352" cy="418298"/>
                <a:chOff x="608051" y="1949208"/>
                <a:chExt cx="1130834" cy="1490540"/>
              </a:xfrm>
              <a:noFill/>
            </p:grpSpPr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C3EB91D8-7D55-9042-0983-F546865E5849}"/>
                    </a:ext>
                  </a:extLst>
                </p:cNvPr>
                <p:cNvSpPr/>
                <p:nvPr/>
              </p:nvSpPr>
              <p:spPr>
                <a:xfrm>
                  <a:off x="847147" y="1949208"/>
                  <a:ext cx="652642" cy="652642"/>
                </a:xfrm>
                <a:prstGeom prst="ellipse">
                  <a:avLst/>
                </a:pr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/>
                </a:p>
              </p:txBody>
            </p:sp>
            <p:sp>
              <p:nvSpPr>
                <p:cNvPr id="17" name="양쪽 모서리가 둥근 사각형 16">
                  <a:extLst>
                    <a:ext uri="{FF2B5EF4-FFF2-40B4-BE49-F238E27FC236}">
                      <a16:creationId xmlns:a16="http://schemas.microsoft.com/office/drawing/2014/main" id="{7DD1E10A-9403-78F5-F7FF-E0AC38C4D6F2}"/>
                    </a:ext>
                  </a:extLst>
                </p:cNvPr>
                <p:cNvSpPr/>
                <p:nvPr/>
              </p:nvSpPr>
              <p:spPr>
                <a:xfrm>
                  <a:off x="608051" y="2787105"/>
                  <a:ext cx="1130834" cy="652643"/>
                </a:xfrm>
                <a:prstGeom prst="round2SameRect">
                  <a:avLst>
                    <a:gd name="adj1" fmla="val 43287"/>
                    <a:gd name="adj2" fmla="val 0"/>
                  </a:avLst>
                </a:pr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4BDD7667-BC7C-B8DA-8FD0-296CDB374B10}"/>
              </a:ext>
            </a:extLst>
          </p:cNvPr>
          <p:cNvGrpSpPr/>
          <p:nvPr/>
        </p:nvGrpSpPr>
        <p:grpSpPr>
          <a:xfrm>
            <a:off x="7873458" y="4528300"/>
            <a:ext cx="410941" cy="448697"/>
            <a:chOff x="215632" y="1664734"/>
            <a:chExt cx="2117474" cy="2312018"/>
          </a:xfrm>
        </p:grpSpPr>
        <p:sp>
          <p:nvSpPr>
            <p:cNvPr id="69" name="자유형 68">
              <a:extLst>
                <a:ext uri="{FF2B5EF4-FFF2-40B4-BE49-F238E27FC236}">
                  <a16:creationId xmlns:a16="http://schemas.microsoft.com/office/drawing/2014/main" id="{999DE0D3-EF1C-5FB2-5A4E-187C2D63BEB2}"/>
                </a:ext>
              </a:extLst>
            </p:cNvPr>
            <p:cNvSpPr/>
            <p:nvPr/>
          </p:nvSpPr>
          <p:spPr>
            <a:xfrm>
              <a:off x="729365" y="2179136"/>
              <a:ext cx="1234772" cy="1423597"/>
            </a:xfrm>
            <a:custGeom>
              <a:avLst/>
              <a:gdLst>
                <a:gd name="connsiteX0" fmla="*/ 810645 w 1620074"/>
                <a:gd name="connsiteY0" fmla="*/ 0 h 2118275"/>
                <a:gd name="connsiteX1" fmla="*/ 1620074 w 1620074"/>
                <a:gd name="connsiteY1" fmla="*/ 809429 h 2118275"/>
                <a:gd name="connsiteX2" fmla="*/ 1481836 w 1620074"/>
                <a:gd name="connsiteY2" fmla="*/ 1261988 h 2118275"/>
                <a:gd name="connsiteX3" fmla="*/ 1434947 w 1620074"/>
                <a:gd name="connsiteY3" fmla="*/ 1318819 h 2118275"/>
                <a:gd name="connsiteX4" fmla="*/ 1146311 w 1620074"/>
                <a:gd name="connsiteY4" fmla="*/ 2118275 h 2118275"/>
                <a:gd name="connsiteX5" fmla="*/ 472546 w 1620074"/>
                <a:gd name="connsiteY5" fmla="*/ 2118275 h 2118275"/>
                <a:gd name="connsiteX6" fmla="*/ 182018 w 1620074"/>
                <a:gd name="connsiteY6" fmla="*/ 1313576 h 2118275"/>
                <a:gd name="connsiteX7" fmla="*/ 139454 w 1620074"/>
                <a:gd name="connsiteY7" fmla="*/ 1261988 h 2118275"/>
                <a:gd name="connsiteX8" fmla="*/ 5395 w 1620074"/>
                <a:gd name="connsiteY8" fmla="*/ 892189 h 2118275"/>
                <a:gd name="connsiteX9" fmla="*/ 1414 w 1620074"/>
                <a:gd name="connsiteY9" fmla="*/ 813344 h 2118275"/>
                <a:gd name="connsiteX10" fmla="*/ 0 w 1620074"/>
                <a:gd name="connsiteY10" fmla="*/ 809428 h 2118275"/>
                <a:gd name="connsiteX11" fmla="*/ 1216 w 1620074"/>
                <a:gd name="connsiteY11" fmla="*/ 809428 h 2118275"/>
                <a:gd name="connsiteX12" fmla="*/ 5395 w 1620074"/>
                <a:gd name="connsiteY12" fmla="*/ 726670 h 2118275"/>
                <a:gd name="connsiteX13" fmla="*/ 810645 w 1620074"/>
                <a:gd name="connsiteY13" fmla="*/ 0 h 211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0074" h="2118275">
                  <a:moveTo>
                    <a:pt x="810645" y="0"/>
                  </a:moveTo>
                  <a:cubicBezTo>
                    <a:pt x="1257680" y="0"/>
                    <a:pt x="1620074" y="362394"/>
                    <a:pt x="1620074" y="809429"/>
                  </a:cubicBezTo>
                  <a:cubicBezTo>
                    <a:pt x="1620074" y="977067"/>
                    <a:pt x="1569112" y="1132803"/>
                    <a:pt x="1481836" y="1261988"/>
                  </a:cubicBezTo>
                  <a:lnTo>
                    <a:pt x="1434947" y="1318819"/>
                  </a:lnTo>
                  <a:lnTo>
                    <a:pt x="1146311" y="2118275"/>
                  </a:lnTo>
                  <a:lnTo>
                    <a:pt x="472546" y="2118275"/>
                  </a:lnTo>
                  <a:lnTo>
                    <a:pt x="182018" y="1313576"/>
                  </a:lnTo>
                  <a:lnTo>
                    <a:pt x="139454" y="1261988"/>
                  </a:lnTo>
                  <a:cubicBezTo>
                    <a:pt x="66724" y="1154334"/>
                    <a:pt x="19212" y="1028242"/>
                    <a:pt x="5395" y="892189"/>
                  </a:cubicBezTo>
                  <a:lnTo>
                    <a:pt x="1414" y="813344"/>
                  </a:lnTo>
                  <a:lnTo>
                    <a:pt x="0" y="809428"/>
                  </a:lnTo>
                  <a:lnTo>
                    <a:pt x="1216" y="809428"/>
                  </a:lnTo>
                  <a:lnTo>
                    <a:pt x="5395" y="726670"/>
                  </a:lnTo>
                  <a:cubicBezTo>
                    <a:pt x="46846" y="318511"/>
                    <a:pt x="391550" y="0"/>
                    <a:pt x="810645" y="0"/>
                  </a:cubicBezTo>
                  <a:close/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22" name="직선 연결선[R] 21">
              <a:extLst>
                <a:ext uri="{FF2B5EF4-FFF2-40B4-BE49-F238E27FC236}">
                  <a16:creationId xmlns:a16="http://schemas.microsoft.com/office/drawing/2014/main" id="{FFF3B454-E097-9E92-C1AD-9BFA2F108D7E}"/>
                </a:ext>
              </a:extLst>
            </p:cNvPr>
            <p:cNvCxnSpPr>
              <a:cxnSpLocks/>
            </p:cNvCxnSpPr>
            <p:nvPr/>
          </p:nvCxnSpPr>
          <p:spPr>
            <a:xfrm>
              <a:off x="1104693" y="3739008"/>
              <a:ext cx="484117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[R] 27">
              <a:extLst>
                <a:ext uri="{FF2B5EF4-FFF2-40B4-BE49-F238E27FC236}">
                  <a16:creationId xmlns:a16="http://schemas.microsoft.com/office/drawing/2014/main" id="{11F76862-A57E-E217-1E93-70FF0246417F}"/>
                </a:ext>
              </a:extLst>
            </p:cNvPr>
            <p:cNvCxnSpPr>
              <a:cxnSpLocks/>
            </p:cNvCxnSpPr>
            <p:nvPr/>
          </p:nvCxnSpPr>
          <p:spPr>
            <a:xfrm>
              <a:off x="1169060" y="3857880"/>
              <a:ext cx="355383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[R] 29">
              <a:extLst>
                <a:ext uri="{FF2B5EF4-FFF2-40B4-BE49-F238E27FC236}">
                  <a16:creationId xmlns:a16="http://schemas.microsoft.com/office/drawing/2014/main" id="{7FC8030A-505F-7400-4D2B-76F87877E583}"/>
                </a:ext>
              </a:extLst>
            </p:cNvPr>
            <p:cNvCxnSpPr>
              <a:cxnSpLocks/>
            </p:cNvCxnSpPr>
            <p:nvPr/>
          </p:nvCxnSpPr>
          <p:spPr>
            <a:xfrm>
              <a:off x="1225722" y="3976752"/>
              <a:ext cx="242058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[R] 32">
              <a:extLst>
                <a:ext uri="{FF2B5EF4-FFF2-40B4-BE49-F238E27FC236}">
                  <a16:creationId xmlns:a16="http://schemas.microsoft.com/office/drawing/2014/main" id="{25AA4816-1A9A-D00E-7D72-202BA778B3AB}"/>
                </a:ext>
              </a:extLst>
            </p:cNvPr>
            <p:cNvCxnSpPr/>
            <p:nvPr/>
          </p:nvCxnSpPr>
          <p:spPr>
            <a:xfrm>
              <a:off x="215632" y="2289367"/>
              <a:ext cx="274320" cy="162507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[R] 34">
              <a:extLst>
                <a:ext uri="{FF2B5EF4-FFF2-40B4-BE49-F238E27FC236}">
                  <a16:creationId xmlns:a16="http://schemas.microsoft.com/office/drawing/2014/main" id="{BA297101-49E2-D996-8AA3-59F284C452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8786" y="2285650"/>
              <a:ext cx="274320" cy="162507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[R] 36">
              <a:extLst>
                <a:ext uri="{FF2B5EF4-FFF2-40B4-BE49-F238E27FC236}">
                  <a16:creationId xmlns:a16="http://schemas.microsoft.com/office/drawing/2014/main" id="{6AC060B6-5750-B56A-F9F2-512D4C799490}"/>
                </a:ext>
              </a:extLst>
            </p:cNvPr>
            <p:cNvCxnSpPr>
              <a:cxnSpLocks/>
            </p:cNvCxnSpPr>
            <p:nvPr/>
          </p:nvCxnSpPr>
          <p:spPr>
            <a:xfrm>
              <a:off x="729365" y="1798560"/>
              <a:ext cx="170510" cy="29086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[R] 42">
              <a:extLst>
                <a:ext uri="{FF2B5EF4-FFF2-40B4-BE49-F238E27FC236}">
                  <a16:creationId xmlns:a16="http://schemas.microsoft.com/office/drawing/2014/main" id="{E143A575-6844-119D-B81D-89C232009E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46368" y="1796694"/>
              <a:ext cx="170510" cy="29086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[R] 45">
              <a:extLst>
                <a:ext uri="{FF2B5EF4-FFF2-40B4-BE49-F238E27FC236}">
                  <a16:creationId xmlns:a16="http://schemas.microsoft.com/office/drawing/2014/main" id="{3395742C-0A9F-5902-48F6-580B263DE596}"/>
                </a:ext>
              </a:extLst>
            </p:cNvPr>
            <p:cNvCxnSpPr>
              <a:cxnSpLocks/>
            </p:cNvCxnSpPr>
            <p:nvPr/>
          </p:nvCxnSpPr>
          <p:spPr>
            <a:xfrm>
              <a:off x="1366219" y="1664734"/>
              <a:ext cx="0" cy="31496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EAAE419F-8F1A-C3BC-C842-BA6E2DE78B9E}"/>
              </a:ext>
            </a:extLst>
          </p:cNvPr>
          <p:cNvGrpSpPr/>
          <p:nvPr/>
        </p:nvGrpSpPr>
        <p:grpSpPr>
          <a:xfrm>
            <a:off x="7781732" y="1779941"/>
            <a:ext cx="608453" cy="399195"/>
            <a:chOff x="9248616" y="2770908"/>
            <a:chExt cx="1543187" cy="1012457"/>
          </a:xfrm>
          <a:noFill/>
        </p:grpSpPr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858DC661-7079-B208-D95A-8D641F633352}"/>
                </a:ext>
              </a:extLst>
            </p:cNvPr>
            <p:cNvSpPr/>
            <p:nvPr/>
          </p:nvSpPr>
          <p:spPr>
            <a:xfrm>
              <a:off x="9313717" y="2770908"/>
              <a:ext cx="1478086" cy="886692"/>
            </a:xfrm>
            <a:custGeom>
              <a:avLst/>
              <a:gdLst>
                <a:gd name="connsiteX0" fmla="*/ 453737 w 1478086"/>
                <a:gd name="connsiteY0" fmla="*/ 0 h 886692"/>
                <a:gd name="connsiteX1" fmla="*/ 541907 w 1478086"/>
                <a:gd name="connsiteY1" fmla="*/ 36521 h 886692"/>
                <a:gd name="connsiteX2" fmla="*/ 551200 w 1478086"/>
                <a:gd name="connsiteY2" fmla="*/ 50305 h 886692"/>
                <a:gd name="connsiteX3" fmla="*/ 574038 w 1478086"/>
                <a:gd name="connsiteY3" fmla="*/ 34907 h 886692"/>
                <a:gd name="connsiteX4" fmla="*/ 609766 w 1478086"/>
                <a:gd name="connsiteY4" fmla="*/ 27694 h 886692"/>
                <a:gd name="connsiteX5" fmla="*/ 674669 w 1478086"/>
                <a:gd name="connsiteY5" fmla="*/ 54578 h 886692"/>
                <a:gd name="connsiteX6" fmla="*/ 684698 w 1478086"/>
                <a:gd name="connsiteY6" fmla="*/ 69452 h 886692"/>
                <a:gd name="connsiteX7" fmla="*/ 706900 w 1478086"/>
                <a:gd name="connsiteY7" fmla="*/ 36521 h 886692"/>
                <a:gd name="connsiteX8" fmla="*/ 795070 w 1478086"/>
                <a:gd name="connsiteY8" fmla="*/ 0 h 886692"/>
                <a:gd name="connsiteX9" fmla="*/ 883240 w 1478086"/>
                <a:gd name="connsiteY9" fmla="*/ 36521 h 886692"/>
                <a:gd name="connsiteX10" fmla="*/ 905516 w 1478086"/>
                <a:gd name="connsiteY10" fmla="*/ 69561 h 886692"/>
                <a:gd name="connsiteX11" fmla="*/ 915559 w 1478086"/>
                <a:gd name="connsiteY11" fmla="*/ 54664 h 886692"/>
                <a:gd name="connsiteX12" fmla="*/ 989034 w 1478086"/>
                <a:gd name="connsiteY12" fmla="*/ 24230 h 886692"/>
                <a:gd name="connsiteX13" fmla="*/ 1092943 w 1478086"/>
                <a:gd name="connsiteY13" fmla="*/ 128139 h 886692"/>
                <a:gd name="connsiteX14" fmla="*/ 1092632 w 1478086"/>
                <a:gd name="connsiteY14" fmla="*/ 129681 h 886692"/>
                <a:gd name="connsiteX15" fmla="*/ 1134507 w 1478086"/>
                <a:gd name="connsiteY15" fmla="*/ 121227 h 886692"/>
                <a:gd name="connsiteX16" fmla="*/ 1249399 w 1478086"/>
                <a:gd name="connsiteY16" fmla="*/ 197383 h 886692"/>
                <a:gd name="connsiteX17" fmla="*/ 1256517 w 1478086"/>
                <a:gd name="connsiteY17" fmla="*/ 232638 h 886692"/>
                <a:gd name="connsiteX18" fmla="*/ 1276517 w 1478086"/>
                <a:gd name="connsiteY18" fmla="*/ 228600 h 886692"/>
                <a:gd name="connsiteX19" fmla="*/ 1401208 w 1478086"/>
                <a:gd name="connsiteY19" fmla="*/ 353291 h 886692"/>
                <a:gd name="connsiteX20" fmla="*/ 1392936 w 1478086"/>
                <a:gd name="connsiteY20" fmla="*/ 394266 h 886692"/>
                <a:gd name="connsiteX21" fmla="*/ 1419222 w 1478086"/>
                <a:gd name="connsiteY21" fmla="*/ 411989 h 886692"/>
                <a:gd name="connsiteX22" fmla="*/ 1478086 w 1478086"/>
                <a:gd name="connsiteY22" fmla="*/ 554099 h 886692"/>
                <a:gd name="connsiteX23" fmla="*/ 1277112 w 1478086"/>
                <a:gd name="connsiteY23" fmla="*/ 755073 h 886692"/>
                <a:gd name="connsiteX24" fmla="*/ 1237101 w 1478086"/>
                <a:gd name="connsiteY24" fmla="*/ 751040 h 886692"/>
                <a:gd name="connsiteX25" fmla="*/ 1232082 w 1478086"/>
                <a:gd name="connsiteY25" fmla="*/ 775899 h 886692"/>
                <a:gd name="connsiteX26" fmla="*/ 1117190 w 1478086"/>
                <a:gd name="connsiteY26" fmla="*/ 852054 h 886692"/>
                <a:gd name="connsiteX27" fmla="*/ 1047474 w 1478086"/>
                <a:gd name="connsiteY27" fmla="*/ 830759 h 886692"/>
                <a:gd name="connsiteX28" fmla="*/ 1023878 w 1478086"/>
                <a:gd name="connsiteY28" fmla="*/ 809318 h 886692"/>
                <a:gd name="connsiteX29" fmla="*/ 1001005 w 1478086"/>
                <a:gd name="connsiteY29" fmla="*/ 843243 h 886692"/>
                <a:gd name="connsiteX30" fmla="*/ 912835 w 1478086"/>
                <a:gd name="connsiteY30" fmla="*/ 879764 h 886692"/>
                <a:gd name="connsiteX31" fmla="*/ 824665 w 1478086"/>
                <a:gd name="connsiteY31" fmla="*/ 843243 h 886692"/>
                <a:gd name="connsiteX32" fmla="*/ 814725 w 1478086"/>
                <a:gd name="connsiteY32" fmla="*/ 828499 h 886692"/>
                <a:gd name="connsiteX33" fmla="*/ 800114 w 1478086"/>
                <a:gd name="connsiteY33" fmla="*/ 850170 h 886692"/>
                <a:gd name="connsiteX34" fmla="*/ 711944 w 1478086"/>
                <a:gd name="connsiteY34" fmla="*/ 886691 h 886692"/>
                <a:gd name="connsiteX35" fmla="*/ 597052 w 1478086"/>
                <a:gd name="connsiteY35" fmla="*/ 810536 h 886692"/>
                <a:gd name="connsiteX36" fmla="*/ 596586 w 1478086"/>
                <a:gd name="connsiteY36" fmla="*/ 808231 h 886692"/>
                <a:gd name="connsiteX37" fmla="*/ 588920 w 1478086"/>
                <a:gd name="connsiteY37" fmla="*/ 819601 h 886692"/>
                <a:gd name="connsiteX38" fmla="*/ 446810 w 1478086"/>
                <a:gd name="connsiteY38" fmla="*/ 878465 h 886692"/>
                <a:gd name="connsiteX39" fmla="*/ 334444 w 1478086"/>
                <a:gd name="connsiteY39" fmla="*/ 844142 h 886692"/>
                <a:gd name="connsiteX40" fmla="*/ 328032 w 1478086"/>
                <a:gd name="connsiteY40" fmla="*/ 838316 h 886692"/>
                <a:gd name="connsiteX41" fmla="*/ 315810 w 1478086"/>
                <a:gd name="connsiteY41" fmla="*/ 856443 h 886692"/>
                <a:gd name="connsiteX42" fmla="*/ 242782 w 1478086"/>
                <a:gd name="connsiteY42" fmla="*/ 886692 h 886692"/>
                <a:gd name="connsiteX43" fmla="*/ 139505 w 1478086"/>
                <a:gd name="connsiteY43" fmla="*/ 783415 h 886692"/>
                <a:gd name="connsiteX44" fmla="*/ 147621 w 1478086"/>
                <a:gd name="connsiteY44" fmla="*/ 743215 h 886692"/>
                <a:gd name="connsiteX45" fmla="*/ 165969 w 1478086"/>
                <a:gd name="connsiteY45" fmla="*/ 716001 h 886692"/>
                <a:gd name="connsiteX46" fmla="*/ 138103 w 1478086"/>
                <a:gd name="connsiteY46" fmla="*/ 702605 h 886692"/>
                <a:gd name="connsiteX47" fmla="*/ 92927 w 1478086"/>
                <a:gd name="connsiteY47" fmla="*/ 647745 h 886692"/>
                <a:gd name="connsiteX48" fmla="*/ 88652 w 1478086"/>
                <a:gd name="connsiteY48" fmla="*/ 626569 h 886692"/>
                <a:gd name="connsiteX49" fmla="*/ 76156 w 1478086"/>
                <a:gd name="connsiteY49" fmla="*/ 624046 h 886692"/>
                <a:gd name="connsiteX50" fmla="*/ 0 w 1478086"/>
                <a:gd name="connsiteY50" fmla="*/ 509154 h 886692"/>
                <a:gd name="connsiteX51" fmla="*/ 36521 w 1478086"/>
                <a:gd name="connsiteY51" fmla="*/ 420984 h 886692"/>
                <a:gd name="connsiteX52" fmla="*/ 56692 w 1478086"/>
                <a:gd name="connsiteY52" fmla="*/ 407385 h 886692"/>
                <a:gd name="connsiteX53" fmla="*/ 52161 w 1478086"/>
                <a:gd name="connsiteY53" fmla="*/ 400664 h 886692"/>
                <a:gd name="connsiteX54" fmla="*/ 36367 w 1478086"/>
                <a:gd name="connsiteY54" fmla="*/ 322436 h 886692"/>
                <a:gd name="connsiteX55" fmla="*/ 237341 w 1478086"/>
                <a:gd name="connsiteY55" fmla="*/ 121462 h 886692"/>
                <a:gd name="connsiteX56" fmla="*/ 315569 w 1478086"/>
                <a:gd name="connsiteY56" fmla="*/ 137255 h 886692"/>
                <a:gd name="connsiteX57" fmla="*/ 334106 w 1478086"/>
                <a:gd name="connsiteY57" fmla="*/ 149753 h 886692"/>
                <a:gd name="connsiteX58" fmla="*/ 329046 w 1478086"/>
                <a:gd name="connsiteY58" fmla="*/ 124691 h 886692"/>
                <a:gd name="connsiteX59" fmla="*/ 453737 w 1478086"/>
                <a:gd name="connsiteY59" fmla="*/ 0 h 88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478086" h="886692">
                  <a:moveTo>
                    <a:pt x="453737" y="0"/>
                  </a:moveTo>
                  <a:cubicBezTo>
                    <a:pt x="488170" y="0"/>
                    <a:pt x="519342" y="13956"/>
                    <a:pt x="541907" y="36521"/>
                  </a:cubicBezTo>
                  <a:lnTo>
                    <a:pt x="551200" y="50305"/>
                  </a:lnTo>
                  <a:lnTo>
                    <a:pt x="574038" y="34907"/>
                  </a:lnTo>
                  <a:cubicBezTo>
                    <a:pt x="585019" y="30262"/>
                    <a:pt x="597093" y="27694"/>
                    <a:pt x="609766" y="27694"/>
                  </a:cubicBezTo>
                  <a:cubicBezTo>
                    <a:pt x="635113" y="27694"/>
                    <a:pt x="658059" y="37967"/>
                    <a:pt x="674669" y="54578"/>
                  </a:cubicBezTo>
                  <a:lnTo>
                    <a:pt x="684698" y="69452"/>
                  </a:lnTo>
                  <a:lnTo>
                    <a:pt x="706900" y="36521"/>
                  </a:lnTo>
                  <a:cubicBezTo>
                    <a:pt x="729465" y="13956"/>
                    <a:pt x="760638" y="0"/>
                    <a:pt x="795070" y="0"/>
                  </a:cubicBezTo>
                  <a:cubicBezTo>
                    <a:pt x="829503" y="0"/>
                    <a:pt x="860675" y="13956"/>
                    <a:pt x="883240" y="36521"/>
                  </a:cubicBezTo>
                  <a:lnTo>
                    <a:pt x="905516" y="69561"/>
                  </a:lnTo>
                  <a:lnTo>
                    <a:pt x="915559" y="54664"/>
                  </a:lnTo>
                  <a:cubicBezTo>
                    <a:pt x="934363" y="35860"/>
                    <a:pt x="960340" y="24230"/>
                    <a:pt x="989034" y="24230"/>
                  </a:cubicBezTo>
                  <a:cubicBezTo>
                    <a:pt x="1046421" y="24230"/>
                    <a:pt x="1092943" y="70752"/>
                    <a:pt x="1092943" y="128139"/>
                  </a:cubicBezTo>
                  <a:lnTo>
                    <a:pt x="1092632" y="129681"/>
                  </a:lnTo>
                  <a:lnTo>
                    <a:pt x="1134507" y="121227"/>
                  </a:lnTo>
                  <a:cubicBezTo>
                    <a:pt x="1186156" y="121227"/>
                    <a:pt x="1230470" y="152629"/>
                    <a:pt x="1249399" y="197383"/>
                  </a:cubicBezTo>
                  <a:lnTo>
                    <a:pt x="1256517" y="232638"/>
                  </a:lnTo>
                  <a:lnTo>
                    <a:pt x="1276517" y="228600"/>
                  </a:lnTo>
                  <a:cubicBezTo>
                    <a:pt x="1345382" y="228600"/>
                    <a:pt x="1401208" y="284426"/>
                    <a:pt x="1401208" y="353291"/>
                  </a:cubicBezTo>
                  <a:lnTo>
                    <a:pt x="1392936" y="394266"/>
                  </a:lnTo>
                  <a:lnTo>
                    <a:pt x="1419222" y="411989"/>
                  </a:lnTo>
                  <a:cubicBezTo>
                    <a:pt x="1455591" y="448358"/>
                    <a:pt x="1478086" y="498602"/>
                    <a:pt x="1478086" y="554099"/>
                  </a:cubicBezTo>
                  <a:cubicBezTo>
                    <a:pt x="1478086" y="665094"/>
                    <a:pt x="1388107" y="755073"/>
                    <a:pt x="1277112" y="755073"/>
                  </a:cubicBezTo>
                  <a:lnTo>
                    <a:pt x="1237101" y="751040"/>
                  </a:lnTo>
                  <a:lnTo>
                    <a:pt x="1232082" y="775899"/>
                  </a:lnTo>
                  <a:cubicBezTo>
                    <a:pt x="1213153" y="820652"/>
                    <a:pt x="1168839" y="852054"/>
                    <a:pt x="1117190" y="852054"/>
                  </a:cubicBezTo>
                  <a:cubicBezTo>
                    <a:pt x="1091365" y="852054"/>
                    <a:pt x="1067375" y="844204"/>
                    <a:pt x="1047474" y="830759"/>
                  </a:cubicBezTo>
                  <a:lnTo>
                    <a:pt x="1023878" y="809318"/>
                  </a:lnTo>
                  <a:lnTo>
                    <a:pt x="1001005" y="843243"/>
                  </a:lnTo>
                  <a:cubicBezTo>
                    <a:pt x="978440" y="865808"/>
                    <a:pt x="947268" y="879764"/>
                    <a:pt x="912835" y="879764"/>
                  </a:cubicBezTo>
                  <a:cubicBezTo>
                    <a:pt x="878403" y="879764"/>
                    <a:pt x="847230" y="865808"/>
                    <a:pt x="824665" y="843243"/>
                  </a:cubicBezTo>
                  <a:lnTo>
                    <a:pt x="814725" y="828499"/>
                  </a:lnTo>
                  <a:lnTo>
                    <a:pt x="800114" y="850170"/>
                  </a:lnTo>
                  <a:cubicBezTo>
                    <a:pt x="777549" y="872735"/>
                    <a:pt x="746377" y="886691"/>
                    <a:pt x="711944" y="886691"/>
                  </a:cubicBezTo>
                  <a:cubicBezTo>
                    <a:pt x="660295" y="886691"/>
                    <a:pt x="615981" y="855289"/>
                    <a:pt x="597052" y="810536"/>
                  </a:cubicBezTo>
                  <a:lnTo>
                    <a:pt x="596586" y="808231"/>
                  </a:lnTo>
                  <a:lnTo>
                    <a:pt x="588920" y="819601"/>
                  </a:lnTo>
                  <a:cubicBezTo>
                    <a:pt x="552551" y="855970"/>
                    <a:pt x="502308" y="878465"/>
                    <a:pt x="446810" y="878465"/>
                  </a:cubicBezTo>
                  <a:cubicBezTo>
                    <a:pt x="405187" y="878465"/>
                    <a:pt x="366519" y="865812"/>
                    <a:pt x="334444" y="844142"/>
                  </a:cubicBezTo>
                  <a:lnTo>
                    <a:pt x="328032" y="838316"/>
                  </a:lnTo>
                  <a:lnTo>
                    <a:pt x="315810" y="856443"/>
                  </a:lnTo>
                  <a:cubicBezTo>
                    <a:pt x="297120" y="875132"/>
                    <a:pt x="271301" y="886692"/>
                    <a:pt x="242782" y="886692"/>
                  </a:cubicBezTo>
                  <a:cubicBezTo>
                    <a:pt x="185744" y="886692"/>
                    <a:pt x="139505" y="840453"/>
                    <a:pt x="139505" y="783415"/>
                  </a:cubicBezTo>
                  <a:cubicBezTo>
                    <a:pt x="139505" y="769156"/>
                    <a:pt x="142395" y="755571"/>
                    <a:pt x="147621" y="743215"/>
                  </a:cubicBezTo>
                  <a:lnTo>
                    <a:pt x="165969" y="716001"/>
                  </a:lnTo>
                  <a:lnTo>
                    <a:pt x="138103" y="702605"/>
                  </a:lnTo>
                  <a:cubicBezTo>
                    <a:pt x="118202" y="689160"/>
                    <a:pt x="102392" y="670121"/>
                    <a:pt x="92927" y="647745"/>
                  </a:cubicBezTo>
                  <a:lnTo>
                    <a:pt x="88652" y="626569"/>
                  </a:lnTo>
                  <a:lnTo>
                    <a:pt x="76156" y="624046"/>
                  </a:lnTo>
                  <a:cubicBezTo>
                    <a:pt x="31402" y="605117"/>
                    <a:pt x="0" y="560803"/>
                    <a:pt x="0" y="509154"/>
                  </a:cubicBezTo>
                  <a:cubicBezTo>
                    <a:pt x="0" y="474722"/>
                    <a:pt x="13957" y="443549"/>
                    <a:pt x="36521" y="420984"/>
                  </a:cubicBezTo>
                  <a:lnTo>
                    <a:pt x="56692" y="407385"/>
                  </a:lnTo>
                  <a:lnTo>
                    <a:pt x="52161" y="400664"/>
                  </a:lnTo>
                  <a:cubicBezTo>
                    <a:pt x="41991" y="376620"/>
                    <a:pt x="36367" y="350185"/>
                    <a:pt x="36367" y="322436"/>
                  </a:cubicBezTo>
                  <a:cubicBezTo>
                    <a:pt x="36367" y="211441"/>
                    <a:pt x="126346" y="121462"/>
                    <a:pt x="237341" y="121462"/>
                  </a:cubicBezTo>
                  <a:cubicBezTo>
                    <a:pt x="265090" y="121462"/>
                    <a:pt x="291525" y="127086"/>
                    <a:pt x="315569" y="137255"/>
                  </a:cubicBezTo>
                  <a:lnTo>
                    <a:pt x="334106" y="149753"/>
                  </a:lnTo>
                  <a:lnTo>
                    <a:pt x="329046" y="124691"/>
                  </a:lnTo>
                  <a:cubicBezTo>
                    <a:pt x="329046" y="55826"/>
                    <a:pt x="384872" y="0"/>
                    <a:pt x="453737" y="0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2100A602-31FD-B9DB-1FDB-63B56C00F75A}"/>
                </a:ext>
              </a:extLst>
            </p:cNvPr>
            <p:cNvSpPr/>
            <p:nvPr/>
          </p:nvSpPr>
          <p:spPr>
            <a:xfrm>
              <a:off x="9248616" y="3643860"/>
              <a:ext cx="139505" cy="139505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168" name="그룹 167">
            <a:extLst>
              <a:ext uri="{FF2B5EF4-FFF2-40B4-BE49-F238E27FC236}">
                <a16:creationId xmlns:a16="http://schemas.microsoft.com/office/drawing/2014/main" id="{98B5E00E-3323-F3D2-877B-35DD28578BDA}"/>
              </a:ext>
            </a:extLst>
          </p:cNvPr>
          <p:cNvGrpSpPr/>
          <p:nvPr/>
        </p:nvGrpSpPr>
        <p:grpSpPr>
          <a:xfrm>
            <a:off x="1813010" y="4295449"/>
            <a:ext cx="2764861" cy="922669"/>
            <a:chOff x="1813010" y="4295449"/>
            <a:chExt cx="2764861" cy="922669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9B71CC8-1B53-6432-7FCD-F373A1FFFE49}"/>
                </a:ext>
              </a:extLst>
            </p:cNvPr>
            <p:cNvSpPr txBox="1"/>
            <p:nvPr/>
          </p:nvSpPr>
          <p:spPr>
            <a:xfrm>
              <a:off x="1813010" y="4308022"/>
              <a:ext cx="17219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200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서브</a:t>
              </a:r>
              <a:r>
                <a:rPr kumimoji="1" lang="ko-KR" altLang="en-US" sz="1200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타이틀을 작성하세요</a:t>
              </a:r>
              <a:endParaRPr kumimoji="1" lang="ko-Kore-KR" altLang="en-US" sz="12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CBA8C78-AFB7-7E15-7EE1-FA16C005387B}"/>
                </a:ext>
              </a:extLst>
            </p:cNvPr>
            <p:cNvSpPr txBox="1"/>
            <p:nvPr/>
          </p:nvSpPr>
          <p:spPr>
            <a:xfrm>
              <a:off x="2066390" y="4641037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pPr algn="r"/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pPr algn="r"/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grpSp>
          <p:nvGrpSpPr>
            <p:cNvPr id="167" name="그룹 166">
              <a:extLst>
                <a:ext uri="{FF2B5EF4-FFF2-40B4-BE49-F238E27FC236}">
                  <a16:creationId xmlns:a16="http://schemas.microsoft.com/office/drawing/2014/main" id="{1DA32AAF-CD1A-3708-4154-0184F738B37D}"/>
                </a:ext>
              </a:extLst>
            </p:cNvPr>
            <p:cNvGrpSpPr/>
            <p:nvPr/>
          </p:nvGrpSpPr>
          <p:grpSpPr>
            <a:xfrm>
              <a:off x="3663471" y="4295449"/>
              <a:ext cx="914400" cy="914400"/>
              <a:chOff x="3663471" y="4295449"/>
              <a:chExt cx="914400" cy="914400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A74DBB87-24D6-4DEB-7924-1155E8E21EA0}"/>
                  </a:ext>
                </a:extLst>
              </p:cNvPr>
              <p:cNvSpPr/>
              <p:nvPr/>
            </p:nvSpPr>
            <p:spPr>
              <a:xfrm>
                <a:off x="3663471" y="4295449"/>
                <a:ext cx="914400" cy="91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grpSp>
            <p:nvGrpSpPr>
              <p:cNvPr id="163" name="그룹 162">
                <a:extLst>
                  <a:ext uri="{FF2B5EF4-FFF2-40B4-BE49-F238E27FC236}">
                    <a16:creationId xmlns:a16="http://schemas.microsoft.com/office/drawing/2014/main" id="{6847E628-48A4-75A8-2690-F5640D0944A6}"/>
                  </a:ext>
                </a:extLst>
              </p:cNvPr>
              <p:cNvGrpSpPr/>
              <p:nvPr/>
            </p:nvGrpSpPr>
            <p:grpSpPr>
              <a:xfrm>
                <a:off x="3908601" y="4514052"/>
                <a:ext cx="394173" cy="477193"/>
                <a:chOff x="9012717" y="2119055"/>
                <a:chExt cx="1357686" cy="1643640"/>
              </a:xfrm>
            </p:grpSpPr>
            <p:sp>
              <p:nvSpPr>
                <p:cNvPr id="119" name="수동 작업 118">
                  <a:extLst>
                    <a:ext uri="{FF2B5EF4-FFF2-40B4-BE49-F238E27FC236}">
                      <a16:creationId xmlns:a16="http://schemas.microsoft.com/office/drawing/2014/main" id="{84BEEFC2-4149-66BE-6B2F-9BABF088A7F5}"/>
                    </a:ext>
                  </a:extLst>
                </p:cNvPr>
                <p:cNvSpPr/>
                <p:nvPr/>
              </p:nvSpPr>
              <p:spPr>
                <a:xfrm>
                  <a:off x="9361609" y="3185614"/>
                  <a:ext cx="856698" cy="577081"/>
                </a:xfrm>
                <a:prstGeom prst="flowChartManualOperation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/>
                </a:p>
              </p:txBody>
            </p:sp>
            <p:cxnSp>
              <p:nvCxnSpPr>
                <p:cNvPr id="124" name="직선 연결선[R] 123">
                  <a:extLst>
                    <a:ext uri="{FF2B5EF4-FFF2-40B4-BE49-F238E27FC236}">
                      <a16:creationId xmlns:a16="http://schemas.microsoft.com/office/drawing/2014/main" id="{55017AD5-BDB8-0A80-3A55-4A381CA8D3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659341" y="2897956"/>
                  <a:ext cx="130617" cy="124376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직선 연결선[R] 125">
                  <a:extLst>
                    <a:ext uri="{FF2B5EF4-FFF2-40B4-BE49-F238E27FC236}">
                      <a16:creationId xmlns:a16="http://schemas.microsoft.com/office/drawing/2014/main" id="{5EFB41A2-88A4-F38A-3464-3446E09864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785839" y="3011910"/>
                  <a:ext cx="0" cy="174549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3" name="자유형 152">
                  <a:extLst>
                    <a:ext uri="{FF2B5EF4-FFF2-40B4-BE49-F238E27FC236}">
                      <a16:creationId xmlns:a16="http://schemas.microsoft.com/office/drawing/2014/main" id="{55C326A3-682F-05EE-860F-311AD43E4BB6}"/>
                    </a:ext>
                  </a:extLst>
                </p:cNvPr>
                <p:cNvSpPr/>
                <p:nvPr/>
              </p:nvSpPr>
              <p:spPr>
                <a:xfrm rot="19418124">
                  <a:off x="9012717" y="2356051"/>
                  <a:ext cx="509757" cy="752561"/>
                </a:xfrm>
                <a:custGeom>
                  <a:avLst/>
                  <a:gdLst>
                    <a:gd name="connsiteX0" fmla="*/ 183491 w 509757"/>
                    <a:gd name="connsiteY0" fmla="*/ 1537 h 752561"/>
                    <a:gd name="connsiteX1" fmla="*/ 425703 w 509757"/>
                    <a:gd name="connsiteY1" fmla="*/ 107949 h 752561"/>
                    <a:gd name="connsiteX2" fmla="*/ 464560 w 509757"/>
                    <a:gd name="connsiteY2" fmla="*/ 172941 h 752561"/>
                    <a:gd name="connsiteX3" fmla="*/ 474567 w 509757"/>
                    <a:gd name="connsiteY3" fmla="*/ 194429 h 752561"/>
                    <a:gd name="connsiteX4" fmla="*/ 484730 w 509757"/>
                    <a:gd name="connsiteY4" fmla="*/ 701546 h 752561"/>
                    <a:gd name="connsiteX5" fmla="*/ 475260 w 509757"/>
                    <a:gd name="connsiteY5" fmla="*/ 748979 h 752561"/>
                    <a:gd name="connsiteX6" fmla="*/ 469415 w 509757"/>
                    <a:gd name="connsiteY6" fmla="*/ 752561 h 752561"/>
                    <a:gd name="connsiteX7" fmla="*/ 27987 w 509757"/>
                    <a:gd name="connsiteY7" fmla="*/ 359655 h 752561"/>
                    <a:gd name="connsiteX8" fmla="*/ 15285 w 509757"/>
                    <a:gd name="connsiteY8" fmla="*/ 327897 h 752561"/>
                    <a:gd name="connsiteX9" fmla="*/ 4205 w 509757"/>
                    <a:gd name="connsiteY9" fmla="*/ 289906 h 752561"/>
                    <a:gd name="connsiteX10" fmla="*/ 92902 w 509757"/>
                    <a:gd name="connsiteY10" fmla="*/ 37518 h 752561"/>
                    <a:gd name="connsiteX11" fmla="*/ 131973 w 509757"/>
                    <a:gd name="connsiteY11" fmla="*/ 13784 h 752561"/>
                    <a:gd name="connsiteX12" fmla="*/ 183491 w 509757"/>
                    <a:gd name="connsiteY12" fmla="*/ 1537 h 75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09757" h="752561">
                      <a:moveTo>
                        <a:pt x="183491" y="1537"/>
                      </a:moveTo>
                      <a:cubicBezTo>
                        <a:pt x="266962" y="-7641"/>
                        <a:pt x="359883" y="23861"/>
                        <a:pt x="425703" y="107949"/>
                      </a:cubicBezTo>
                      <a:lnTo>
                        <a:pt x="464560" y="172941"/>
                      </a:lnTo>
                      <a:lnTo>
                        <a:pt x="474567" y="194429"/>
                      </a:lnTo>
                      <a:cubicBezTo>
                        <a:pt x="513518" y="308170"/>
                        <a:pt x="524650" y="473374"/>
                        <a:pt x="484730" y="701546"/>
                      </a:cubicBezTo>
                      <a:lnTo>
                        <a:pt x="475260" y="748979"/>
                      </a:lnTo>
                      <a:lnTo>
                        <a:pt x="469415" y="752561"/>
                      </a:lnTo>
                      <a:cubicBezTo>
                        <a:pt x="224490" y="609686"/>
                        <a:pt x="89531" y="474749"/>
                        <a:pt x="27987" y="359655"/>
                      </a:cubicBezTo>
                      <a:lnTo>
                        <a:pt x="15285" y="327897"/>
                      </a:lnTo>
                      <a:lnTo>
                        <a:pt x="4205" y="289906"/>
                      </a:lnTo>
                      <a:cubicBezTo>
                        <a:pt x="-13703" y="180056"/>
                        <a:pt x="27423" y="90203"/>
                        <a:pt x="92902" y="37518"/>
                      </a:cubicBezTo>
                      <a:lnTo>
                        <a:pt x="131973" y="13784"/>
                      </a:lnTo>
                      <a:lnTo>
                        <a:pt x="183491" y="1537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kumimoji="1" lang="ko-Kore-KR" altLang="en-US"/>
                </a:p>
              </p:txBody>
            </p:sp>
            <p:cxnSp>
              <p:nvCxnSpPr>
                <p:cNvPr id="157" name="직선 연결선[R] 156">
                  <a:extLst>
                    <a:ext uri="{FF2B5EF4-FFF2-40B4-BE49-F238E27FC236}">
                      <a16:creationId xmlns:a16="http://schemas.microsoft.com/office/drawing/2014/main" id="{3F0E1A72-C522-57B7-1493-62A0263F37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781721" y="2829697"/>
                  <a:ext cx="59129" cy="193907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9" name="자유형 158">
                  <a:extLst>
                    <a:ext uri="{FF2B5EF4-FFF2-40B4-BE49-F238E27FC236}">
                      <a16:creationId xmlns:a16="http://schemas.microsoft.com/office/drawing/2014/main" id="{970FD136-53D5-3360-654E-B21564D4778A}"/>
                    </a:ext>
                  </a:extLst>
                </p:cNvPr>
                <p:cNvSpPr/>
                <p:nvPr/>
              </p:nvSpPr>
              <p:spPr>
                <a:xfrm rot="474632" flipH="1">
                  <a:off x="9860646" y="2119055"/>
                  <a:ext cx="509757" cy="752561"/>
                </a:xfrm>
                <a:custGeom>
                  <a:avLst/>
                  <a:gdLst>
                    <a:gd name="connsiteX0" fmla="*/ 183491 w 509757"/>
                    <a:gd name="connsiteY0" fmla="*/ 1537 h 752561"/>
                    <a:gd name="connsiteX1" fmla="*/ 425703 w 509757"/>
                    <a:gd name="connsiteY1" fmla="*/ 107949 h 752561"/>
                    <a:gd name="connsiteX2" fmla="*/ 464560 w 509757"/>
                    <a:gd name="connsiteY2" fmla="*/ 172941 h 752561"/>
                    <a:gd name="connsiteX3" fmla="*/ 474567 w 509757"/>
                    <a:gd name="connsiteY3" fmla="*/ 194429 h 752561"/>
                    <a:gd name="connsiteX4" fmla="*/ 484730 w 509757"/>
                    <a:gd name="connsiteY4" fmla="*/ 701546 h 752561"/>
                    <a:gd name="connsiteX5" fmla="*/ 475260 w 509757"/>
                    <a:gd name="connsiteY5" fmla="*/ 748979 h 752561"/>
                    <a:gd name="connsiteX6" fmla="*/ 469415 w 509757"/>
                    <a:gd name="connsiteY6" fmla="*/ 752561 h 752561"/>
                    <a:gd name="connsiteX7" fmla="*/ 27987 w 509757"/>
                    <a:gd name="connsiteY7" fmla="*/ 359655 h 752561"/>
                    <a:gd name="connsiteX8" fmla="*/ 15285 w 509757"/>
                    <a:gd name="connsiteY8" fmla="*/ 327897 h 752561"/>
                    <a:gd name="connsiteX9" fmla="*/ 4205 w 509757"/>
                    <a:gd name="connsiteY9" fmla="*/ 289906 h 752561"/>
                    <a:gd name="connsiteX10" fmla="*/ 92902 w 509757"/>
                    <a:gd name="connsiteY10" fmla="*/ 37518 h 752561"/>
                    <a:gd name="connsiteX11" fmla="*/ 131973 w 509757"/>
                    <a:gd name="connsiteY11" fmla="*/ 13784 h 752561"/>
                    <a:gd name="connsiteX12" fmla="*/ 183491 w 509757"/>
                    <a:gd name="connsiteY12" fmla="*/ 1537 h 75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09757" h="752561">
                      <a:moveTo>
                        <a:pt x="183491" y="1537"/>
                      </a:moveTo>
                      <a:cubicBezTo>
                        <a:pt x="266962" y="-7641"/>
                        <a:pt x="359883" y="23861"/>
                        <a:pt x="425703" y="107949"/>
                      </a:cubicBezTo>
                      <a:lnTo>
                        <a:pt x="464560" y="172941"/>
                      </a:lnTo>
                      <a:lnTo>
                        <a:pt x="474567" y="194429"/>
                      </a:lnTo>
                      <a:cubicBezTo>
                        <a:pt x="513518" y="308170"/>
                        <a:pt x="524650" y="473374"/>
                        <a:pt x="484730" y="701546"/>
                      </a:cubicBezTo>
                      <a:lnTo>
                        <a:pt x="475260" y="748979"/>
                      </a:lnTo>
                      <a:lnTo>
                        <a:pt x="469415" y="752561"/>
                      </a:lnTo>
                      <a:cubicBezTo>
                        <a:pt x="224490" y="609686"/>
                        <a:pt x="89531" y="474749"/>
                        <a:pt x="27987" y="359655"/>
                      </a:cubicBezTo>
                      <a:lnTo>
                        <a:pt x="15285" y="327897"/>
                      </a:lnTo>
                      <a:lnTo>
                        <a:pt x="4205" y="289906"/>
                      </a:lnTo>
                      <a:cubicBezTo>
                        <a:pt x="-13703" y="180056"/>
                        <a:pt x="27423" y="90203"/>
                        <a:pt x="92902" y="37518"/>
                      </a:cubicBezTo>
                      <a:lnTo>
                        <a:pt x="131973" y="13784"/>
                      </a:lnTo>
                      <a:lnTo>
                        <a:pt x="183491" y="1537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kumimoji="1" lang="ko-Kore-KR" altLang="en-US"/>
                </a:p>
              </p:txBody>
            </p:sp>
            <p:cxnSp>
              <p:nvCxnSpPr>
                <p:cNvPr id="162" name="직선 연결선[R] 161">
                  <a:extLst>
                    <a:ext uri="{FF2B5EF4-FFF2-40B4-BE49-F238E27FC236}">
                      <a16:creationId xmlns:a16="http://schemas.microsoft.com/office/drawing/2014/main" id="{D8E718AC-9F8D-7B67-A1E2-1ED04CE3A158}"/>
                    </a:ext>
                  </a:extLst>
                </p:cNvPr>
                <p:cNvCxnSpPr/>
                <p:nvPr/>
              </p:nvCxnSpPr>
              <p:spPr>
                <a:xfrm>
                  <a:off x="9215517" y="3185614"/>
                  <a:ext cx="1144277" cy="0"/>
                </a:xfrm>
                <a:prstGeom prst="line">
                  <a:avLst/>
                </a:prstGeom>
                <a:ln w="190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216816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1373A0-8433-D3AD-EF96-3B978118E3FB}"/>
              </a:ext>
            </a:extLst>
          </p:cNvPr>
          <p:cNvSpPr txBox="1"/>
          <p:nvPr/>
        </p:nvSpPr>
        <p:spPr>
          <a:xfrm>
            <a:off x="1241659" y="1087654"/>
            <a:ext cx="228460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Our</a:t>
            </a:r>
          </a:p>
          <a:p>
            <a:r>
              <a:rPr kumimoji="1" lang="en-US" altLang="ko-Kore-KR" sz="4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Services</a:t>
            </a:r>
          </a:p>
          <a:p>
            <a:r>
              <a:rPr kumimoji="1" lang="en-US" altLang="ko-Kore-KR" sz="4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List</a:t>
            </a:r>
            <a:endParaRPr kumimoji="1" lang="ko-Kore-KR" altLang="en-US" sz="40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6247C5B-09A4-549B-400D-5260EBA9210F}"/>
              </a:ext>
            </a:extLst>
          </p:cNvPr>
          <p:cNvGrpSpPr/>
          <p:nvPr/>
        </p:nvGrpSpPr>
        <p:grpSpPr>
          <a:xfrm>
            <a:off x="5131966" y="1429972"/>
            <a:ext cx="2087585" cy="946413"/>
            <a:chOff x="4822099" y="1429972"/>
            <a:chExt cx="2087585" cy="946413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1247FE9-AE36-A5EA-CEA7-92F1D17C07CC}"/>
                </a:ext>
              </a:extLst>
            </p:cNvPr>
            <p:cNvGrpSpPr/>
            <p:nvPr/>
          </p:nvGrpSpPr>
          <p:grpSpPr>
            <a:xfrm>
              <a:off x="4822099" y="1545812"/>
              <a:ext cx="495807" cy="361708"/>
              <a:chOff x="4807819" y="1535230"/>
              <a:chExt cx="2136808" cy="1193533"/>
            </a:xfrm>
          </p:grpSpPr>
          <p:sp>
            <p:nvSpPr>
              <p:cNvPr id="11" name="자유형 10">
                <a:extLst>
                  <a:ext uri="{FF2B5EF4-FFF2-40B4-BE49-F238E27FC236}">
                    <a16:creationId xmlns:a16="http://schemas.microsoft.com/office/drawing/2014/main" id="{4615F73E-AFF0-30AF-C39F-8AE2EDF9811A}"/>
                  </a:ext>
                </a:extLst>
              </p:cNvPr>
              <p:cNvSpPr/>
              <p:nvPr/>
            </p:nvSpPr>
            <p:spPr>
              <a:xfrm rot="5400000">
                <a:off x="5279456" y="1063593"/>
                <a:ext cx="1193533" cy="2136808"/>
              </a:xfrm>
              <a:custGeom>
                <a:avLst/>
                <a:gdLst>
                  <a:gd name="connsiteX0" fmla="*/ 0 w 1193533"/>
                  <a:gd name="connsiteY0" fmla="*/ 1602606 h 2136808"/>
                  <a:gd name="connsiteX1" fmla="*/ 198962 w 1193533"/>
                  <a:gd name="connsiteY1" fmla="*/ 1068404 h 2136808"/>
                  <a:gd name="connsiteX2" fmla="*/ 0 w 1193533"/>
                  <a:gd name="connsiteY2" fmla="*/ 534202 h 2136808"/>
                  <a:gd name="connsiteX3" fmla="*/ 198962 w 1193533"/>
                  <a:gd name="connsiteY3" fmla="*/ 0 h 2136808"/>
                  <a:gd name="connsiteX4" fmla="*/ 1193533 w 1193533"/>
                  <a:gd name="connsiteY4" fmla="*/ 0 h 2136808"/>
                  <a:gd name="connsiteX5" fmla="*/ 994571 w 1193533"/>
                  <a:gd name="connsiteY5" fmla="*/ 534202 h 2136808"/>
                  <a:gd name="connsiteX6" fmla="*/ 1193533 w 1193533"/>
                  <a:gd name="connsiteY6" fmla="*/ 1068404 h 2136808"/>
                  <a:gd name="connsiteX7" fmla="*/ 994571 w 1193533"/>
                  <a:gd name="connsiteY7" fmla="*/ 1602606 h 2136808"/>
                  <a:gd name="connsiteX8" fmla="*/ 1193533 w 1193533"/>
                  <a:gd name="connsiteY8" fmla="*/ 2136808 h 2136808"/>
                  <a:gd name="connsiteX9" fmla="*/ 198962 w 1193533"/>
                  <a:gd name="connsiteY9" fmla="*/ 2136808 h 2136808"/>
                  <a:gd name="connsiteX10" fmla="*/ 0 w 1193533"/>
                  <a:gd name="connsiteY10" fmla="*/ 1602606 h 2136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93533" h="2136808">
                    <a:moveTo>
                      <a:pt x="0" y="1602606"/>
                    </a:moveTo>
                    <a:cubicBezTo>
                      <a:pt x="0" y="1307620"/>
                      <a:pt x="89038" y="1068404"/>
                      <a:pt x="198962" y="1068404"/>
                    </a:cubicBezTo>
                    <a:cubicBezTo>
                      <a:pt x="89038" y="1068404"/>
                      <a:pt x="0" y="829189"/>
                      <a:pt x="0" y="534202"/>
                    </a:cubicBezTo>
                    <a:cubicBezTo>
                      <a:pt x="0" y="239216"/>
                      <a:pt x="89038" y="0"/>
                      <a:pt x="198962" y="0"/>
                    </a:cubicBezTo>
                    <a:lnTo>
                      <a:pt x="1193533" y="0"/>
                    </a:lnTo>
                    <a:cubicBezTo>
                      <a:pt x="1083609" y="0"/>
                      <a:pt x="994571" y="239216"/>
                      <a:pt x="994571" y="534202"/>
                    </a:cubicBezTo>
                    <a:cubicBezTo>
                      <a:pt x="994571" y="829189"/>
                      <a:pt x="1083609" y="1068404"/>
                      <a:pt x="1193533" y="1068404"/>
                    </a:cubicBezTo>
                    <a:cubicBezTo>
                      <a:pt x="1083609" y="1068404"/>
                      <a:pt x="994571" y="1307620"/>
                      <a:pt x="994571" y="1602606"/>
                    </a:cubicBezTo>
                    <a:cubicBezTo>
                      <a:pt x="994571" y="1897593"/>
                      <a:pt x="1083609" y="2136808"/>
                      <a:pt x="1193533" y="2136808"/>
                    </a:cubicBezTo>
                    <a:lnTo>
                      <a:pt x="198962" y="2136808"/>
                    </a:lnTo>
                    <a:cubicBezTo>
                      <a:pt x="89037" y="2136808"/>
                      <a:pt x="0" y="1897593"/>
                      <a:pt x="0" y="1602606"/>
                    </a:cubicBezTo>
                    <a:close/>
                  </a:path>
                </a:pathLst>
              </a:cu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16" name="자유형 15">
                <a:extLst>
                  <a:ext uri="{FF2B5EF4-FFF2-40B4-BE49-F238E27FC236}">
                    <a16:creationId xmlns:a16="http://schemas.microsoft.com/office/drawing/2014/main" id="{2C3EC711-E827-8237-26CB-EFC53FFA10B9}"/>
                  </a:ext>
                </a:extLst>
              </p:cNvPr>
              <p:cNvSpPr/>
              <p:nvPr/>
            </p:nvSpPr>
            <p:spPr>
              <a:xfrm rot="5400000">
                <a:off x="6286982" y="1360522"/>
                <a:ext cx="228779" cy="862508"/>
              </a:xfrm>
              <a:custGeom>
                <a:avLst/>
                <a:gdLst>
                  <a:gd name="connsiteX0" fmla="*/ 0 w 228779"/>
                  <a:gd name="connsiteY0" fmla="*/ 431254 h 862508"/>
                  <a:gd name="connsiteX1" fmla="*/ 198962 w 228779"/>
                  <a:gd name="connsiteY1" fmla="*/ 0 h 862508"/>
                  <a:gd name="connsiteX2" fmla="*/ 228779 w 228779"/>
                  <a:gd name="connsiteY2" fmla="*/ 0 h 862508"/>
                  <a:gd name="connsiteX3" fmla="*/ 29817 w 228779"/>
                  <a:gd name="connsiteY3" fmla="*/ 431254 h 862508"/>
                  <a:gd name="connsiteX4" fmla="*/ 228779 w 228779"/>
                  <a:gd name="connsiteY4" fmla="*/ 862508 h 862508"/>
                  <a:gd name="connsiteX5" fmla="*/ 198962 w 228779"/>
                  <a:gd name="connsiteY5" fmla="*/ 862508 h 862508"/>
                  <a:gd name="connsiteX6" fmla="*/ 0 w 228779"/>
                  <a:gd name="connsiteY6" fmla="*/ 431254 h 862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779" h="862508">
                    <a:moveTo>
                      <a:pt x="0" y="431254"/>
                    </a:moveTo>
                    <a:cubicBezTo>
                      <a:pt x="0" y="193116"/>
                      <a:pt x="89038" y="0"/>
                      <a:pt x="198962" y="0"/>
                    </a:cubicBezTo>
                    <a:lnTo>
                      <a:pt x="228779" y="0"/>
                    </a:lnTo>
                    <a:cubicBezTo>
                      <a:pt x="118855" y="0"/>
                      <a:pt x="29817" y="193116"/>
                      <a:pt x="29817" y="431254"/>
                    </a:cubicBezTo>
                    <a:cubicBezTo>
                      <a:pt x="29817" y="669393"/>
                      <a:pt x="118855" y="862508"/>
                      <a:pt x="228779" y="862508"/>
                    </a:cubicBezTo>
                    <a:lnTo>
                      <a:pt x="198962" y="862508"/>
                    </a:lnTo>
                    <a:cubicBezTo>
                      <a:pt x="89038" y="862508"/>
                      <a:pt x="0" y="669393"/>
                      <a:pt x="0" y="4312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17" name="자유형 16">
                <a:extLst>
                  <a:ext uri="{FF2B5EF4-FFF2-40B4-BE49-F238E27FC236}">
                    <a16:creationId xmlns:a16="http://schemas.microsoft.com/office/drawing/2014/main" id="{BDAEBF94-2E76-E269-1802-29F66DEDE093}"/>
                  </a:ext>
                </a:extLst>
              </p:cNvPr>
              <p:cNvSpPr/>
              <p:nvPr/>
            </p:nvSpPr>
            <p:spPr>
              <a:xfrm rot="5400000">
                <a:off x="6286982" y="1516509"/>
                <a:ext cx="228779" cy="862508"/>
              </a:xfrm>
              <a:custGeom>
                <a:avLst/>
                <a:gdLst>
                  <a:gd name="connsiteX0" fmla="*/ 0 w 228779"/>
                  <a:gd name="connsiteY0" fmla="*/ 431254 h 862508"/>
                  <a:gd name="connsiteX1" fmla="*/ 198962 w 228779"/>
                  <a:gd name="connsiteY1" fmla="*/ 0 h 862508"/>
                  <a:gd name="connsiteX2" fmla="*/ 228779 w 228779"/>
                  <a:gd name="connsiteY2" fmla="*/ 0 h 862508"/>
                  <a:gd name="connsiteX3" fmla="*/ 29817 w 228779"/>
                  <a:gd name="connsiteY3" fmla="*/ 431254 h 862508"/>
                  <a:gd name="connsiteX4" fmla="*/ 228779 w 228779"/>
                  <a:gd name="connsiteY4" fmla="*/ 862508 h 862508"/>
                  <a:gd name="connsiteX5" fmla="*/ 198962 w 228779"/>
                  <a:gd name="connsiteY5" fmla="*/ 862508 h 862508"/>
                  <a:gd name="connsiteX6" fmla="*/ 0 w 228779"/>
                  <a:gd name="connsiteY6" fmla="*/ 431254 h 862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779" h="862508">
                    <a:moveTo>
                      <a:pt x="0" y="431254"/>
                    </a:moveTo>
                    <a:cubicBezTo>
                      <a:pt x="0" y="193116"/>
                      <a:pt x="89038" y="0"/>
                      <a:pt x="198962" y="0"/>
                    </a:cubicBezTo>
                    <a:lnTo>
                      <a:pt x="228779" y="0"/>
                    </a:lnTo>
                    <a:cubicBezTo>
                      <a:pt x="118855" y="0"/>
                      <a:pt x="29817" y="193116"/>
                      <a:pt x="29817" y="431254"/>
                    </a:cubicBezTo>
                    <a:cubicBezTo>
                      <a:pt x="29817" y="669393"/>
                      <a:pt x="118855" y="862508"/>
                      <a:pt x="228779" y="862508"/>
                    </a:cubicBezTo>
                    <a:lnTo>
                      <a:pt x="198962" y="862508"/>
                    </a:lnTo>
                    <a:cubicBezTo>
                      <a:pt x="89038" y="862508"/>
                      <a:pt x="0" y="669393"/>
                      <a:pt x="0" y="4312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18" name="자유형 17">
                <a:extLst>
                  <a:ext uri="{FF2B5EF4-FFF2-40B4-BE49-F238E27FC236}">
                    <a16:creationId xmlns:a16="http://schemas.microsoft.com/office/drawing/2014/main" id="{64F08558-24DF-43D1-773D-82D71FD5E43C}"/>
                  </a:ext>
                </a:extLst>
              </p:cNvPr>
              <p:cNvSpPr/>
              <p:nvPr/>
            </p:nvSpPr>
            <p:spPr>
              <a:xfrm rot="5400000">
                <a:off x="6286982" y="1694011"/>
                <a:ext cx="228779" cy="862508"/>
              </a:xfrm>
              <a:custGeom>
                <a:avLst/>
                <a:gdLst>
                  <a:gd name="connsiteX0" fmla="*/ 0 w 228779"/>
                  <a:gd name="connsiteY0" fmla="*/ 431254 h 862508"/>
                  <a:gd name="connsiteX1" fmla="*/ 198962 w 228779"/>
                  <a:gd name="connsiteY1" fmla="*/ 0 h 862508"/>
                  <a:gd name="connsiteX2" fmla="*/ 228779 w 228779"/>
                  <a:gd name="connsiteY2" fmla="*/ 0 h 862508"/>
                  <a:gd name="connsiteX3" fmla="*/ 29817 w 228779"/>
                  <a:gd name="connsiteY3" fmla="*/ 431254 h 862508"/>
                  <a:gd name="connsiteX4" fmla="*/ 228779 w 228779"/>
                  <a:gd name="connsiteY4" fmla="*/ 862508 h 862508"/>
                  <a:gd name="connsiteX5" fmla="*/ 198962 w 228779"/>
                  <a:gd name="connsiteY5" fmla="*/ 862508 h 862508"/>
                  <a:gd name="connsiteX6" fmla="*/ 0 w 228779"/>
                  <a:gd name="connsiteY6" fmla="*/ 431254 h 862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779" h="862508">
                    <a:moveTo>
                      <a:pt x="0" y="431254"/>
                    </a:moveTo>
                    <a:cubicBezTo>
                      <a:pt x="0" y="193116"/>
                      <a:pt x="89038" y="0"/>
                      <a:pt x="198962" y="0"/>
                    </a:cubicBezTo>
                    <a:lnTo>
                      <a:pt x="228779" y="0"/>
                    </a:lnTo>
                    <a:cubicBezTo>
                      <a:pt x="118855" y="0"/>
                      <a:pt x="29817" y="193116"/>
                      <a:pt x="29817" y="431254"/>
                    </a:cubicBezTo>
                    <a:cubicBezTo>
                      <a:pt x="29817" y="669393"/>
                      <a:pt x="118855" y="862508"/>
                      <a:pt x="228779" y="862508"/>
                    </a:cubicBezTo>
                    <a:lnTo>
                      <a:pt x="198962" y="862508"/>
                    </a:lnTo>
                    <a:cubicBezTo>
                      <a:pt x="89038" y="862508"/>
                      <a:pt x="0" y="669393"/>
                      <a:pt x="0" y="4312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19" name="자유형 18">
                <a:extLst>
                  <a:ext uri="{FF2B5EF4-FFF2-40B4-BE49-F238E27FC236}">
                    <a16:creationId xmlns:a16="http://schemas.microsoft.com/office/drawing/2014/main" id="{EBEBDD98-94C8-7929-B894-3592984467C0}"/>
                  </a:ext>
                </a:extLst>
              </p:cNvPr>
              <p:cNvSpPr/>
              <p:nvPr/>
            </p:nvSpPr>
            <p:spPr>
              <a:xfrm rot="5400000">
                <a:off x="5232732" y="1328252"/>
                <a:ext cx="228779" cy="862508"/>
              </a:xfrm>
              <a:custGeom>
                <a:avLst/>
                <a:gdLst>
                  <a:gd name="connsiteX0" fmla="*/ 0 w 228779"/>
                  <a:gd name="connsiteY0" fmla="*/ 431254 h 862508"/>
                  <a:gd name="connsiteX1" fmla="*/ 198962 w 228779"/>
                  <a:gd name="connsiteY1" fmla="*/ 0 h 862508"/>
                  <a:gd name="connsiteX2" fmla="*/ 228779 w 228779"/>
                  <a:gd name="connsiteY2" fmla="*/ 0 h 862508"/>
                  <a:gd name="connsiteX3" fmla="*/ 29817 w 228779"/>
                  <a:gd name="connsiteY3" fmla="*/ 431254 h 862508"/>
                  <a:gd name="connsiteX4" fmla="*/ 228779 w 228779"/>
                  <a:gd name="connsiteY4" fmla="*/ 862508 h 862508"/>
                  <a:gd name="connsiteX5" fmla="*/ 198962 w 228779"/>
                  <a:gd name="connsiteY5" fmla="*/ 862508 h 862508"/>
                  <a:gd name="connsiteX6" fmla="*/ 0 w 228779"/>
                  <a:gd name="connsiteY6" fmla="*/ 431254 h 862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779" h="862508">
                    <a:moveTo>
                      <a:pt x="0" y="431254"/>
                    </a:moveTo>
                    <a:cubicBezTo>
                      <a:pt x="0" y="193116"/>
                      <a:pt x="89038" y="0"/>
                      <a:pt x="198962" y="0"/>
                    </a:cubicBezTo>
                    <a:lnTo>
                      <a:pt x="228779" y="0"/>
                    </a:lnTo>
                    <a:cubicBezTo>
                      <a:pt x="118855" y="0"/>
                      <a:pt x="29817" y="193116"/>
                      <a:pt x="29817" y="431254"/>
                    </a:cubicBezTo>
                    <a:cubicBezTo>
                      <a:pt x="29817" y="669393"/>
                      <a:pt x="118855" y="862508"/>
                      <a:pt x="228779" y="862508"/>
                    </a:cubicBezTo>
                    <a:lnTo>
                      <a:pt x="198962" y="862508"/>
                    </a:lnTo>
                    <a:cubicBezTo>
                      <a:pt x="89038" y="862508"/>
                      <a:pt x="0" y="669393"/>
                      <a:pt x="0" y="4312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FE17A94A-DD29-3BB7-CCC1-BE7C3E975878}"/>
                  </a:ext>
                </a:extLst>
              </p:cNvPr>
              <p:cNvSpPr/>
              <p:nvPr/>
            </p:nvSpPr>
            <p:spPr>
              <a:xfrm rot="5400000">
                <a:off x="5232732" y="1478860"/>
                <a:ext cx="228779" cy="862508"/>
              </a:xfrm>
              <a:custGeom>
                <a:avLst/>
                <a:gdLst>
                  <a:gd name="connsiteX0" fmla="*/ 0 w 228779"/>
                  <a:gd name="connsiteY0" fmla="*/ 431254 h 862508"/>
                  <a:gd name="connsiteX1" fmla="*/ 198962 w 228779"/>
                  <a:gd name="connsiteY1" fmla="*/ 0 h 862508"/>
                  <a:gd name="connsiteX2" fmla="*/ 228779 w 228779"/>
                  <a:gd name="connsiteY2" fmla="*/ 0 h 862508"/>
                  <a:gd name="connsiteX3" fmla="*/ 29817 w 228779"/>
                  <a:gd name="connsiteY3" fmla="*/ 431254 h 862508"/>
                  <a:gd name="connsiteX4" fmla="*/ 228779 w 228779"/>
                  <a:gd name="connsiteY4" fmla="*/ 862508 h 862508"/>
                  <a:gd name="connsiteX5" fmla="*/ 198962 w 228779"/>
                  <a:gd name="connsiteY5" fmla="*/ 862508 h 862508"/>
                  <a:gd name="connsiteX6" fmla="*/ 0 w 228779"/>
                  <a:gd name="connsiteY6" fmla="*/ 431254 h 862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779" h="862508">
                    <a:moveTo>
                      <a:pt x="0" y="431254"/>
                    </a:moveTo>
                    <a:cubicBezTo>
                      <a:pt x="0" y="193116"/>
                      <a:pt x="89038" y="0"/>
                      <a:pt x="198962" y="0"/>
                    </a:cubicBezTo>
                    <a:lnTo>
                      <a:pt x="228779" y="0"/>
                    </a:lnTo>
                    <a:cubicBezTo>
                      <a:pt x="118855" y="0"/>
                      <a:pt x="29817" y="193116"/>
                      <a:pt x="29817" y="431254"/>
                    </a:cubicBezTo>
                    <a:cubicBezTo>
                      <a:pt x="29817" y="669393"/>
                      <a:pt x="118855" y="862508"/>
                      <a:pt x="228779" y="862508"/>
                    </a:cubicBezTo>
                    <a:lnTo>
                      <a:pt x="198962" y="862508"/>
                    </a:lnTo>
                    <a:cubicBezTo>
                      <a:pt x="89038" y="862508"/>
                      <a:pt x="0" y="669393"/>
                      <a:pt x="0" y="4312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ore-KR" altLang="en-US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F2BDCC2-D1A7-DCD6-D8FC-085A7C37BCC2}"/>
                </a:ext>
              </a:extLst>
            </p:cNvPr>
            <p:cNvSpPr txBox="1"/>
            <p:nvPr/>
          </p:nvSpPr>
          <p:spPr>
            <a:xfrm>
              <a:off x="5458646" y="1429972"/>
              <a:ext cx="1274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Service 01</a:t>
              </a:r>
              <a:endParaRPr kumimoji="1" lang="ko-Kore-KR" altLang="en-US" dirty="0">
                <a:solidFill>
                  <a:schemeClr val="bg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C85BB3-B99E-DA91-F153-0780B7B02158}"/>
                </a:ext>
              </a:extLst>
            </p:cNvPr>
            <p:cNvSpPr txBox="1"/>
            <p:nvPr/>
          </p:nvSpPr>
          <p:spPr>
            <a:xfrm>
              <a:off x="5458646" y="1799304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22822035-488B-444A-820B-81CC569FB2D3}"/>
              </a:ext>
            </a:extLst>
          </p:cNvPr>
          <p:cNvGrpSpPr/>
          <p:nvPr/>
        </p:nvGrpSpPr>
        <p:grpSpPr>
          <a:xfrm>
            <a:off x="5113932" y="2963804"/>
            <a:ext cx="2105619" cy="946413"/>
            <a:chOff x="4804065" y="2963804"/>
            <a:chExt cx="2105619" cy="94641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BD40843-0D2A-6D47-137C-E3264E3A565A}"/>
                </a:ext>
              </a:extLst>
            </p:cNvPr>
            <p:cNvSpPr txBox="1"/>
            <p:nvPr/>
          </p:nvSpPr>
          <p:spPr>
            <a:xfrm>
              <a:off x="5458646" y="2963804"/>
              <a:ext cx="13083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Service 0</a:t>
              </a:r>
              <a:r>
                <a:rPr kumimoji="1" lang="en-US" altLang="ko-KR" dirty="0">
                  <a:solidFill>
                    <a:schemeClr val="bg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2</a:t>
              </a:r>
              <a:endParaRPr kumimoji="1" lang="ko-Kore-KR" altLang="en-US" dirty="0">
                <a:solidFill>
                  <a:schemeClr val="bg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CA0FCE8-58C4-F2E3-7034-98163447AFB8}"/>
                </a:ext>
              </a:extLst>
            </p:cNvPr>
            <p:cNvSpPr txBox="1"/>
            <p:nvPr/>
          </p:nvSpPr>
          <p:spPr>
            <a:xfrm>
              <a:off x="5458646" y="3333136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A751A0F0-7A78-5830-630F-5D497EB0ACF9}"/>
                </a:ext>
              </a:extLst>
            </p:cNvPr>
            <p:cNvGrpSpPr/>
            <p:nvPr/>
          </p:nvGrpSpPr>
          <p:grpSpPr>
            <a:xfrm rot="19286722">
              <a:off x="4804065" y="3203056"/>
              <a:ext cx="577814" cy="215123"/>
              <a:chOff x="5299587" y="4302632"/>
              <a:chExt cx="2202426" cy="819974"/>
            </a:xfrm>
          </p:grpSpPr>
          <p:sp>
            <p:nvSpPr>
              <p:cNvPr id="35" name="모서리가 둥근 직사각형 34">
                <a:extLst>
                  <a:ext uri="{FF2B5EF4-FFF2-40B4-BE49-F238E27FC236}">
                    <a16:creationId xmlns:a16="http://schemas.microsoft.com/office/drawing/2014/main" id="{38D89DB3-1F11-6EC2-3F0B-87F2879EEFD4}"/>
                  </a:ext>
                </a:extLst>
              </p:cNvPr>
              <p:cNvSpPr/>
              <p:nvPr/>
            </p:nvSpPr>
            <p:spPr>
              <a:xfrm>
                <a:off x="5299587" y="4302632"/>
                <a:ext cx="2202426" cy="819974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38" name="자유형 37">
                <a:extLst>
                  <a:ext uri="{FF2B5EF4-FFF2-40B4-BE49-F238E27FC236}">
                    <a16:creationId xmlns:a16="http://schemas.microsoft.com/office/drawing/2014/main" id="{6E10A12D-9B98-6ED8-6E49-296AD2D9965E}"/>
                  </a:ext>
                </a:extLst>
              </p:cNvPr>
              <p:cNvSpPr/>
              <p:nvPr/>
            </p:nvSpPr>
            <p:spPr>
              <a:xfrm>
                <a:off x="5299587" y="4302632"/>
                <a:ext cx="1079125" cy="819974"/>
              </a:xfrm>
              <a:custGeom>
                <a:avLst/>
                <a:gdLst>
                  <a:gd name="connsiteX0" fmla="*/ 409987 w 1079125"/>
                  <a:gd name="connsiteY0" fmla="*/ 0 h 819974"/>
                  <a:gd name="connsiteX1" fmla="*/ 1079125 w 1079125"/>
                  <a:gd name="connsiteY1" fmla="*/ 0 h 819974"/>
                  <a:gd name="connsiteX2" fmla="*/ 1079125 w 1079125"/>
                  <a:gd name="connsiteY2" fmla="*/ 819974 h 819974"/>
                  <a:gd name="connsiteX3" fmla="*/ 409987 w 1079125"/>
                  <a:gd name="connsiteY3" fmla="*/ 819974 h 819974"/>
                  <a:gd name="connsiteX4" fmla="*/ 0 w 1079125"/>
                  <a:gd name="connsiteY4" fmla="*/ 409987 h 819974"/>
                  <a:gd name="connsiteX5" fmla="*/ 409987 w 1079125"/>
                  <a:gd name="connsiteY5" fmla="*/ 0 h 819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9125" h="819974">
                    <a:moveTo>
                      <a:pt x="409987" y="0"/>
                    </a:moveTo>
                    <a:lnTo>
                      <a:pt x="1079125" y="0"/>
                    </a:lnTo>
                    <a:lnTo>
                      <a:pt x="1079125" y="819974"/>
                    </a:lnTo>
                    <a:lnTo>
                      <a:pt x="409987" y="819974"/>
                    </a:lnTo>
                    <a:cubicBezTo>
                      <a:pt x="183557" y="819974"/>
                      <a:pt x="0" y="636417"/>
                      <a:pt x="0" y="409987"/>
                    </a:cubicBezTo>
                    <a:cubicBezTo>
                      <a:pt x="0" y="183557"/>
                      <a:pt x="183557" y="0"/>
                      <a:pt x="409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ore-KR" altLang="en-US"/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A2F95E74-E055-8DE3-D4D5-93CC5BAB6B06}"/>
              </a:ext>
            </a:extLst>
          </p:cNvPr>
          <p:cNvSpPr txBox="1"/>
          <p:nvPr/>
        </p:nvSpPr>
        <p:spPr>
          <a:xfrm>
            <a:off x="5768513" y="4576294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olidFill>
                  <a:schemeClr val="bg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Service 0</a:t>
            </a:r>
            <a:r>
              <a:rPr kumimoji="1" lang="en-US" altLang="ko-KR" dirty="0">
                <a:solidFill>
                  <a:schemeClr val="bg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</a:t>
            </a:r>
            <a:endParaRPr kumimoji="1" lang="ko-Kore-KR" altLang="en-US" dirty="0">
              <a:solidFill>
                <a:schemeClr val="bg2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BE3125D-924F-A700-7DB9-360EC91E28FB}"/>
              </a:ext>
            </a:extLst>
          </p:cNvPr>
          <p:cNvSpPr txBox="1"/>
          <p:nvPr/>
        </p:nvSpPr>
        <p:spPr>
          <a:xfrm>
            <a:off x="5768513" y="4945626"/>
            <a:ext cx="1451038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세부</a:t>
            </a:r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설명에 대한 내용은</a:t>
            </a:r>
            <a:endParaRPr kumimoji="1" lang="en-US" altLang="ko-KR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해당 텍스트박스에서</a:t>
            </a:r>
            <a:endParaRPr kumimoji="1" lang="en-US" altLang="ko-KR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작성해주세요</a:t>
            </a:r>
            <a:r>
              <a: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  <a:endParaRPr kumimoji="1" lang="ko-Kore-KR" altLang="en-US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56CD8B76-66A9-B493-0D54-F983EACC1931}"/>
              </a:ext>
            </a:extLst>
          </p:cNvPr>
          <p:cNvGrpSpPr/>
          <p:nvPr/>
        </p:nvGrpSpPr>
        <p:grpSpPr>
          <a:xfrm>
            <a:off x="5157037" y="4702109"/>
            <a:ext cx="452840" cy="499202"/>
            <a:chOff x="8642556" y="2290916"/>
            <a:chExt cx="1032386" cy="1138084"/>
          </a:xfrm>
        </p:grpSpPr>
        <p:sp>
          <p:nvSpPr>
            <p:cNvPr id="53" name="자유형 52">
              <a:extLst>
                <a:ext uri="{FF2B5EF4-FFF2-40B4-BE49-F238E27FC236}">
                  <a16:creationId xmlns:a16="http://schemas.microsoft.com/office/drawing/2014/main" id="{66424765-BDE2-28DA-20CF-C72D35D78335}"/>
                </a:ext>
              </a:extLst>
            </p:cNvPr>
            <p:cNvSpPr/>
            <p:nvPr/>
          </p:nvSpPr>
          <p:spPr>
            <a:xfrm>
              <a:off x="8642556" y="2290916"/>
              <a:ext cx="1032386" cy="1138084"/>
            </a:xfrm>
            <a:custGeom>
              <a:avLst/>
              <a:gdLst>
                <a:gd name="connsiteX0" fmla="*/ 0 w 1032386"/>
                <a:gd name="connsiteY0" fmla="*/ 793461 h 1138084"/>
                <a:gd name="connsiteX1" fmla="*/ 1032386 w 1032386"/>
                <a:gd name="connsiteY1" fmla="*/ 793461 h 1138084"/>
                <a:gd name="connsiteX2" fmla="*/ 1032386 w 1032386"/>
                <a:gd name="connsiteY2" fmla="*/ 1061491 h 1138084"/>
                <a:gd name="connsiteX3" fmla="*/ 955793 w 1032386"/>
                <a:gd name="connsiteY3" fmla="*/ 1138084 h 1138084"/>
                <a:gd name="connsiteX4" fmla="*/ 76593 w 1032386"/>
                <a:gd name="connsiteY4" fmla="*/ 1138084 h 1138084"/>
                <a:gd name="connsiteX5" fmla="*/ 0 w 1032386"/>
                <a:gd name="connsiteY5" fmla="*/ 1061491 h 1138084"/>
                <a:gd name="connsiteX6" fmla="*/ 76593 w 1032386"/>
                <a:gd name="connsiteY6" fmla="*/ 0 h 1138084"/>
                <a:gd name="connsiteX7" fmla="*/ 955793 w 1032386"/>
                <a:gd name="connsiteY7" fmla="*/ 0 h 1138084"/>
                <a:gd name="connsiteX8" fmla="*/ 1032386 w 1032386"/>
                <a:gd name="connsiteY8" fmla="*/ 76593 h 1138084"/>
                <a:gd name="connsiteX9" fmla="*/ 1032386 w 1032386"/>
                <a:gd name="connsiteY9" fmla="*/ 344624 h 1138084"/>
                <a:gd name="connsiteX10" fmla="*/ 0 w 1032386"/>
                <a:gd name="connsiteY10" fmla="*/ 344624 h 1138084"/>
                <a:gd name="connsiteX11" fmla="*/ 0 w 1032386"/>
                <a:gd name="connsiteY11" fmla="*/ 76593 h 1138084"/>
                <a:gd name="connsiteX12" fmla="*/ 76593 w 1032386"/>
                <a:gd name="connsiteY12" fmla="*/ 0 h 1138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2386" h="1138084">
                  <a:moveTo>
                    <a:pt x="0" y="793461"/>
                  </a:moveTo>
                  <a:lnTo>
                    <a:pt x="1032386" y="793461"/>
                  </a:lnTo>
                  <a:lnTo>
                    <a:pt x="1032386" y="1061491"/>
                  </a:lnTo>
                  <a:cubicBezTo>
                    <a:pt x="1032386" y="1103792"/>
                    <a:pt x="998094" y="1138084"/>
                    <a:pt x="955793" y="1138084"/>
                  </a:cubicBezTo>
                  <a:lnTo>
                    <a:pt x="76593" y="1138084"/>
                  </a:lnTo>
                  <a:cubicBezTo>
                    <a:pt x="34292" y="1138084"/>
                    <a:pt x="0" y="1103792"/>
                    <a:pt x="0" y="1061491"/>
                  </a:cubicBezTo>
                  <a:close/>
                  <a:moveTo>
                    <a:pt x="76593" y="0"/>
                  </a:moveTo>
                  <a:lnTo>
                    <a:pt x="955793" y="0"/>
                  </a:lnTo>
                  <a:cubicBezTo>
                    <a:pt x="998094" y="0"/>
                    <a:pt x="1032386" y="34292"/>
                    <a:pt x="1032386" y="76593"/>
                  </a:cubicBezTo>
                  <a:lnTo>
                    <a:pt x="1032386" y="344624"/>
                  </a:lnTo>
                  <a:lnTo>
                    <a:pt x="0" y="344624"/>
                  </a:lnTo>
                  <a:lnTo>
                    <a:pt x="0" y="76593"/>
                  </a:lnTo>
                  <a:cubicBezTo>
                    <a:pt x="0" y="34292"/>
                    <a:pt x="34292" y="0"/>
                    <a:pt x="76593" y="0"/>
                  </a:cubicBez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32DD5EEB-75BF-55D9-1772-3C9D014B9DFA}"/>
                </a:ext>
              </a:extLst>
            </p:cNvPr>
            <p:cNvSpPr/>
            <p:nvPr/>
          </p:nvSpPr>
          <p:spPr>
            <a:xfrm>
              <a:off x="8642556" y="2679676"/>
              <a:ext cx="1032386" cy="360564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E699B3E2-84F5-2831-17FC-9CD100522131}"/>
                </a:ext>
              </a:extLst>
            </p:cNvPr>
            <p:cNvSpPr/>
            <p:nvPr/>
          </p:nvSpPr>
          <p:spPr>
            <a:xfrm>
              <a:off x="8763359" y="2448628"/>
              <a:ext cx="45719" cy="457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7A7912A9-0452-3E0E-C755-E578A240893A}"/>
                </a:ext>
              </a:extLst>
            </p:cNvPr>
            <p:cNvSpPr/>
            <p:nvPr/>
          </p:nvSpPr>
          <p:spPr>
            <a:xfrm>
              <a:off x="8763359" y="2848678"/>
              <a:ext cx="45719" cy="457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17A7343-627A-B783-3A31-6064C79FF366}"/>
                </a:ext>
              </a:extLst>
            </p:cNvPr>
            <p:cNvSpPr/>
            <p:nvPr/>
          </p:nvSpPr>
          <p:spPr>
            <a:xfrm>
              <a:off x="8763359" y="3236028"/>
              <a:ext cx="45719" cy="457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FFB5F30D-5743-3611-BEF0-660DF9678021}"/>
              </a:ext>
            </a:extLst>
          </p:cNvPr>
          <p:cNvGrpSpPr/>
          <p:nvPr/>
        </p:nvGrpSpPr>
        <p:grpSpPr>
          <a:xfrm>
            <a:off x="8805362" y="1429972"/>
            <a:ext cx="2054238" cy="946413"/>
            <a:chOff x="8805362" y="1429972"/>
            <a:chExt cx="2054238" cy="946413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947B110-EFB7-996F-23F2-0CEA0A821695}"/>
                </a:ext>
              </a:extLst>
            </p:cNvPr>
            <p:cNvSpPr txBox="1"/>
            <p:nvPr/>
          </p:nvSpPr>
          <p:spPr>
            <a:xfrm>
              <a:off x="9408562" y="1429972"/>
              <a:ext cx="13163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Service 04</a:t>
              </a:r>
              <a:endParaRPr kumimoji="1" lang="ko-Kore-KR" altLang="en-US" dirty="0">
                <a:solidFill>
                  <a:schemeClr val="bg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ABD962B-42E2-017C-6B1F-7FC5917BF642}"/>
                </a:ext>
              </a:extLst>
            </p:cNvPr>
            <p:cNvSpPr txBox="1"/>
            <p:nvPr/>
          </p:nvSpPr>
          <p:spPr>
            <a:xfrm>
              <a:off x="9408562" y="1799304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3F9ACF21-C8BA-A678-3AD9-BB63B3EE5A38}"/>
                </a:ext>
              </a:extLst>
            </p:cNvPr>
            <p:cNvGrpSpPr/>
            <p:nvPr/>
          </p:nvGrpSpPr>
          <p:grpSpPr>
            <a:xfrm rot="20334859">
              <a:off x="8805362" y="1705091"/>
              <a:ext cx="485727" cy="174430"/>
              <a:chOff x="8014447" y="3333136"/>
              <a:chExt cx="2369012" cy="850736"/>
            </a:xfrm>
          </p:grpSpPr>
          <p:sp>
            <p:nvSpPr>
              <p:cNvPr id="80" name="삼각형 79">
                <a:extLst>
                  <a:ext uri="{FF2B5EF4-FFF2-40B4-BE49-F238E27FC236}">
                    <a16:creationId xmlns:a16="http://schemas.microsoft.com/office/drawing/2014/main" id="{1EBEAB5B-CAA2-5349-BBFA-A8645B3E3DE3}"/>
                  </a:ext>
                </a:extLst>
              </p:cNvPr>
              <p:cNvSpPr/>
              <p:nvPr/>
            </p:nvSpPr>
            <p:spPr>
              <a:xfrm rot="8479045">
                <a:off x="8014447" y="3333136"/>
                <a:ext cx="2291379" cy="600164"/>
              </a:xfrm>
              <a:prstGeom prst="triangle">
                <a:avLst>
                  <a:gd name="adj" fmla="val 28177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81" name="삼각형 80">
                <a:extLst>
                  <a:ext uri="{FF2B5EF4-FFF2-40B4-BE49-F238E27FC236}">
                    <a16:creationId xmlns:a16="http://schemas.microsoft.com/office/drawing/2014/main" id="{3D37ADDE-74AA-4E94-51E5-26595B532E27}"/>
                  </a:ext>
                </a:extLst>
              </p:cNvPr>
              <p:cNvSpPr/>
              <p:nvPr/>
            </p:nvSpPr>
            <p:spPr>
              <a:xfrm rot="10975883" flipV="1">
                <a:off x="8092080" y="3583708"/>
                <a:ext cx="2291379" cy="600164"/>
              </a:xfrm>
              <a:prstGeom prst="triangle">
                <a:avLst>
                  <a:gd name="adj" fmla="val 28177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6B378CB2-EF82-9169-1097-1088DD258322}"/>
              </a:ext>
            </a:extLst>
          </p:cNvPr>
          <p:cNvGrpSpPr/>
          <p:nvPr/>
        </p:nvGrpSpPr>
        <p:grpSpPr>
          <a:xfrm>
            <a:off x="8836584" y="3030172"/>
            <a:ext cx="2023016" cy="946413"/>
            <a:chOff x="8836584" y="3030172"/>
            <a:chExt cx="2023016" cy="946413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4AEE748-F72E-96F8-63C7-76D9E7A0EF15}"/>
                </a:ext>
              </a:extLst>
            </p:cNvPr>
            <p:cNvSpPr txBox="1"/>
            <p:nvPr/>
          </p:nvSpPr>
          <p:spPr>
            <a:xfrm>
              <a:off x="9408562" y="3030172"/>
              <a:ext cx="13099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Service 05</a:t>
              </a:r>
              <a:endParaRPr kumimoji="1" lang="ko-Kore-KR" altLang="en-US" dirty="0">
                <a:solidFill>
                  <a:schemeClr val="bg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B71C60B-E72D-C545-C45D-4F780F338CF7}"/>
                </a:ext>
              </a:extLst>
            </p:cNvPr>
            <p:cNvSpPr txBox="1"/>
            <p:nvPr/>
          </p:nvSpPr>
          <p:spPr>
            <a:xfrm>
              <a:off x="9408562" y="3399504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grpSp>
          <p:nvGrpSpPr>
            <p:cNvPr id="109" name="그룹 108">
              <a:extLst>
                <a:ext uri="{FF2B5EF4-FFF2-40B4-BE49-F238E27FC236}">
                  <a16:creationId xmlns:a16="http://schemas.microsoft.com/office/drawing/2014/main" id="{AF2FD98D-0915-7D01-5942-1EDE15DE89A1}"/>
                </a:ext>
              </a:extLst>
            </p:cNvPr>
            <p:cNvGrpSpPr/>
            <p:nvPr/>
          </p:nvGrpSpPr>
          <p:grpSpPr>
            <a:xfrm>
              <a:off x="8836584" y="3106925"/>
              <a:ext cx="470692" cy="467872"/>
              <a:chOff x="7722008" y="4056007"/>
              <a:chExt cx="2048256" cy="2035985"/>
            </a:xfrm>
          </p:grpSpPr>
          <p:sp>
            <p:nvSpPr>
              <p:cNvPr id="108" name="자유형 107">
                <a:extLst>
                  <a:ext uri="{FF2B5EF4-FFF2-40B4-BE49-F238E27FC236}">
                    <a16:creationId xmlns:a16="http://schemas.microsoft.com/office/drawing/2014/main" id="{F2E9471C-4328-A5BB-E9EC-87747F84827F}"/>
                  </a:ext>
                </a:extLst>
              </p:cNvPr>
              <p:cNvSpPr/>
              <p:nvPr/>
            </p:nvSpPr>
            <p:spPr>
              <a:xfrm rot="10800000">
                <a:off x="7920117" y="4880590"/>
                <a:ext cx="1663266" cy="1211402"/>
              </a:xfrm>
              <a:custGeom>
                <a:avLst/>
                <a:gdLst>
                  <a:gd name="connsiteX0" fmla="*/ 753128 w 1663266"/>
                  <a:gd name="connsiteY0" fmla="*/ 1211402 h 1211402"/>
                  <a:gd name="connsiteX1" fmla="*/ 0 w 1663266"/>
                  <a:gd name="connsiteY1" fmla="*/ 1211402 h 1211402"/>
                  <a:gd name="connsiteX2" fmla="*/ 0 w 1663266"/>
                  <a:gd name="connsiteY2" fmla="*/ 104907 h 1211402"/>
                  <a:gd name="connsiteX3" fmla="*/ 104907 w 1663266"/>
                  <a:gd name="connsiteY3" fmla="*/ 0 h 1211402"/>
                  <a:gd name="connsiteX4" fmla="*/ 753128 w 1663266"/>
                  <a:gd name="connsiteY4" fmla="*/ 0 h 1211402"/>
                  <a:gd name="connsiteX5" fmla="*/ 1663266 w 1663266"/>
                  <a:gd name="connsiteY5" fmla="*/ 1211402 h 1211402"/>
                  <a:gd name="connsiteX6" fmla="*/ 910137 w 1663266"/>
                  <a:gd name="connsiteY6" fmla="*/ 1211402 h 1211402"/>
                  <a:gd name="connsiteX7" fmla="*/ 910137 w 1663266"/>
                  <a:gd name="connsiteY7" fmla="*/ 0 h 1211402"/>
                  <a:gd name="connsiteX8" fmla="*/ 1558359 w 1663266"/>
                  <a:gd name="connsiteY8" fmla="*/ 0 h 1211402"/>
                  <a:gd name="connsiteX9" fmla="*/ 1663266 w 1663266"/>
                  <a:gd name="connsiteY9" fmla="*/ 104907 h 1211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63266" h="1211402">
                    <a:moveTo>
                      <a:pt x="753128" y="1211402"/>
                    </a:moveTo>
                    <a:lnTo>
                      <a:pt x="0" y="1211402"/>
                    </a:lnTo>
                    <a:lnTo>
                      <a:pt x="0" y="104907"/>
                    </a:lnTo>
                    <a:cubicBezTo>
                      <a:pt x="0" y="46968"/>
                      <a:pt x="46968" y="0"/>
                      <a:pt x="104907" y="0"/>
                    </a:cubicBezTo>
                    <a:lnTo>
                      <a:pt x="753128" y="0"/>
                    </a:lnTo>
                    <a:close/>
                    <a:moveTo>
                      <a:pt x="1663266" y="1211402"/>
                    </a:moveTo>
                    <a:lnTo>
                      <a:pt x="910137" y="1211402"/>
                    </a:lnTo>
                    <a:lnTo>
                      <a:pt x="910137" y="0"/>
                    </a:lnTo>
                    <a:lnTo>
                      <a:pt x="1558359" y="0"/>
                    </a:lnTo>
                    <a:cubicBezTo>
                      <a:pt x="1616298" y="0"/>
                      <a:pt x="1663266" y="46968"/>
                      <a:pt x="1663266" y="104907"/>
                    </a:cubicBezTo>
                    <a:close/>
                  </a:path>
                </a:pathLst>
              </a:cu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ore-KR" altLang="en-US"/>
              </a:p>
            </p:txBody>
          </p:sp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35B1EF8E-17B9-9E0F-2E91-336901A468E4}"/>
                  </a:ext>
                </a:extLst>
              </p:cNvPr>
              <p:cNvGrpSpPr/>
              <p:nvPr/>
            </p:nvGrpSpPr>
            <p:grpSpPr>
              <a:xfrm>
                <a:off x="7722008" y="4056007"/>
                <a:ext cx="2048256" cy="691174"/>
                <a:chOff x="7722008" y="4056007"/>
                <a:chExt cx="2048256" cy="691174"/>
              </a:xfrm>
            </p:grpSpPr>
            <p:grpSp>
              <p:nvGrpSpPr>
                <p:cNvPr id="105" name="그룹 104">
                  <a:extLst>
                    <a:ext uri="{FF2B5EF4-FFF2-40B4-BE49-F238E27FC236}">
                      <a16:creationId xmlns:a16="http://schemas.microsoft.com/office/drawing/2014/main" id="{A5E95062-E8EC-37CC-E1C7-6689E232CBBE}"/>
                    </a:ext>
                  </a:extLst>
                </p:cNvPr>
                <p:cNvGrpSpPr/>
                <p:nvPr/>
              </p:nvGrpSpPr>
              <p:grpSpPr>
                <a:xfrm>
                  <a:off x="8213272" y="4056007"/>
                  <a:ext cx="1065728" cy="252524"/>
                  <a:chOff x="8218887" y="4056007"/>
                  <a:chExt cx="1065728" cy="252524"/>
                </a:xfrm>
              </p:grpSpPr>
              <p:sp>
                <p:nvSpPr>
                  <p:cNvPr id="104" name="자유형 103">
                    <a:extLst>
                      <a:ext uri="{FF2B5EF4-FFF2-40B4-BE49-F238E27FC236}">
                        <a16:creationId xmlns:a16="http://schemas.microsoft.com/office/drawing/2014/main" id="{D7287396-3C4E-F8A7-F58F-9D79CF9F829F}"/>
                      </a:ext>
                    </a:extLst>
                  </p:cNvPr>
                  <p:cNvSpPr/>
                  <p:nvPr/>
                </p:nvSpPr>
                <p:spPr>
                  <a:xfrm>
                    <a:off x="8218887" y="4056007"/>
                    <a:ext cx="527249" cy="252522"/>
                  </a:xfrm>
                  <a:custGeom>
                    <a:avLst/>
                    <a:gdLst>
                      <a:gd name="connsiteX0" fmla="*/ 263624 w 527249"/>
                      <a:gd name="connsiteY0" fmla="*/ 0 h 252522"/>
                      <a:gd name="connsiteX1" fmla="*/ 509119 w 527249"/>
                      <a:gd name="connsiteY1" fmla="*/ 162725 h 252522"/>
                      <a:gd name="connsiteX2" fmla="*/ 527249 w 527249"/>
                      <a:gd name="connsiteY2" fmla="*/ 252522 h 252522"/>
                      <a:gd name="connsiteX3" fmla="*/ 0 w 527249"/>
                      <a:gd name="connsiteY3" fmla="*/ 252522 h 252522"/>
                      <a:gd name="connsiteX4" fmla="*/ 18129 w 527249"/>
                      <a:gd name="connsiteY4" fmla="*/ 162725 h 252522"/>
                      <a:gd name="connsiteX5" fmla="*/ 263624 w 527249"/>
                      <a:gd name="connsiteY5" fmla="*/ 0 h 2525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27249" h="252522">
                        <a:moveTo>
                          <a:pt x="263624" y="0"/>
                        </a:moveTo>
                        <a:cubicBezTo>
                          <a:pt x="373984" y="0"/>
                          <a:pt x="468673" y="67099"/>
                          <a:pt x="509119" y="162725"/>
                        </a:cubicBezTo>
                        <a:lnTo>
                          <a:pt x="527249" y="252522"/>
                        </a:lnTo>
                        <a:lnTo>
                          <a:pt x="0" y="252522"/>
                        </a:lnTo>
                        <a:lnTo>
                          <a:pt x="18129" y="162725"/>
                        </a:lnTo>
                        <a:cubicBezTo>
                          <a:pt x="58576" y="67099"/>
                          <a:pt x="153264" y="0"/>
                          <a:pt x="263624" y="0"/>
                        </a:cubicBezTo>
                        <a:close/>
                      </a:path>
                    </a:pathLst>
                  </a:cu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kumimoji="1" lang="ko-Kore-KR" altLang="en-US"/>
                  </a:p>
                </p:txBody>
              </p:sp>
              <p:sp>
                <p:nvSpPr>
                  <p:cNvPr id="103" name="자유형 102">
                    <a:extLst>
                      <a:ext uri="{FF2B5EF4-FFF2-40B4-BE49-F238E27FC236}">
                        <a16:creationId xmlns:a16="http://schemas.microsoft.com/office/drawing/2014/main" id="{1594D7AF-FE30-1640-B173-7733FA59670A}"/>
                      </a:ext>
                    </a:extLst>
                  </p:cNvPr>
                  <p:cNvSpPr/>
                  <p:nvPr/>
                </p:nvSpPr>
                <p:spPr>
                  <a:xfrm>
                    <a:off x="8757365" y="4056008"/>
                    <a:ext cx="527250" cy="252523"/>
                  </a:xfrm>
                  <a:custGeom>
                    <a:avLst/>
                    <a:gdLst>
                      <a:gd name="connsiteX0" fmla="*/ 263625 w 527250"/>
                      <a:gd name="connsiteY0" fmla="*/ 0 h 252523"/>
                      <a:gd name="connsiteX1" fmla="*/ 509120 w 527250"/>
                      <a:gd name="connsiteY1" fmla="*/ 162725 h 252523"/>
                      <a:gd name="connsiteX2" fmla="*/ 527250 w 527250"/>
                      <a:gd name="connsiteY2" fmla="*/ 252523 h 252523"/>
                      <a:gd name="connsiteX3" fmla="*/ 0 w 527250"/>
                      <a:gd name="connsiteY3" fmla="*/ 252523 h 252523"/>
                      <a:gd name="connsiteX4" fmla="*/ 18130 w 527250"/>
                      <a:gd name="connsiteY4" fmla="*/ 162725 h 252523"/>
                      <a:gd name="connsiteX5" fmla="*/ 263625 w 527250"/>
                      <a:gd name="connsiteY5" fmla="*/ 0 h 252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27250" h="252523">
                        <a:moveTo>
                          <a:pt x="263625" y="0"/>
                        </a:moveTo>
                        <a:cubicBezTo>
                          <a:pt x="373985" y="0"/>
                          <a:pt x="468674" y="67099"/>
                          <a:pt x="509120" y="162725"/>
                        </a:cubicBezTo>
                        <a:lnTo>
                          <a:pt x="527250" y="252523"/>
                        </a:lnTo>
                        <a:lnTo>
                          <a:pt x="0" y="252523"/>
                        </a:lnTo>
                        <a:lnTo>
                          <a:pt x="18130" y="162725"/>
                        </a:lnTo>
                        <a:cubicBezTo>
                          <a:pt x="58576" y="67099"/>
                          <a:pt x="153265" y="0"/>
                          <a:pt x="263625" y="0"/>
                        </a:cubicBezTo>
                        <a:close/>
                      </a:path>
                    </a:pathLst>
                  </a:cu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kumimoji="1" lang="ko-Kore-KR" altLang="en-US"/>
                  </a:p>
                </p:txBody>
              </p:sp>
            </p:grpSp>
            <p:sp>
              <p:nvSpPr>
                <p:cNvPr id="99" name="모서리가 둥근 직사각형 98">
                  <a:extLst>
                    <a:ext uri="{FF2B5EF4-FFF2-40B4-BE49-F238E27FC236}">
                      <a16:creationId xmlns:a16="http://schemas.microsoft.com/office/drawing/2014/main" id="{32530964-4422-CF7D-52E9-CFA0CF562FD0}"/>
                    </a:ext>
                  </a:extLst>
                </p:cNvPr>
                <p:cNvSpPr/>
                <p:nvPr/>
              </p:nvSpPr>
              <p:spPr>
                <a:xfrm>
                  <a:off x="7722008" y="4308529"/>
                  <a:ext cx="2048256" cy="438652"/>
                </a:xfrm>
                <a:prstGeom prst="roundRect">
                  <a:avLst/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/>
                </a:p>
              </p:txBody>
            </p:sp>
          </p:grpSp>
        </p:grpSp>
      </p:grp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4656EF40-40F6-5676-9202-C0EE59E4BBB2}"/>
              </a:ext>
            </a:extLst>
          </p:cNvPr>
          <p:cNvGrpSpPr/>
          <p:nvPr/>
        </p:nvGrpSpPr>
        <p:grpSpPr>
          <a:xfrm>
            <a:off x="8907358" y="4571296"/>
            <a:ext cx="1952242" cy="946413"/>
            <a:chOff x="8907358" y="4571296"/>
            <a:chExt cx="1952242" cy="946413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55D0B881-4C29-6943-C6AA-DAEC71A562D3}"/>
                </a:ext>
              </a:extLst>
            </p:cNvPr>
            <p:cNvSpPr txBox="1"/>
            <p:nvPr/>
          </p:nvSpPr>
          <p:spPr>
            <a:xfrm>
              <a:off x="9408562" y="4571296"/>
              <a:ext cx="13147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2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Service 06</a:t>
              </a:r>
              <a:endParaRPr kumimoji="1" lang="ko-Kore-KR" altLang="en-US" dirty="0">
                <a:solidFill>
                  <a:schemeClr val="bg2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4DB00526-9146-E1EA-B4F7-AA5905F45CF0}"/>
                </a:ext>
              </a:extLst>
            </p:cNvPr>
            <p:cNvSpPr txBox="1"/>
            <p:nvPr/>
          </p:nvSpPr>
          <p:spPr>
            <a:xfrm>
              <a:off x="9408562" y="4940628"/>
              <a:ext cx="1451038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세부</a:t>
              </a:r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 설명에 대한 내용은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해당 텍스트박스에서</a:t>
              </a:r>
              <a:endPara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작성해주세요</a:t>
              </a:r>
              <a:r>
                <a:rPr kumimoji="1" lang="en-US" altLang="ko-KR" sz="1050" dirty="0">
                  <a:solidFill>
                    <a:schemeClr val="accent3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.</a:t>
              </a:r>
              <a:endPara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28" name="자유형 127">
              <a:extLst>
                <a:ext uri="{FF2B5EF4-FFF2-40B4-BE49-F238E27FC236}">
                  <a16:creationId xmlns:a16="http://schemas.microsoft.com/office/drawing/2014/main" id="{468F53B9-60F8-1294-3E05-061F76A1318B}"/>
                </a:ext>
              </a:extLst>
            </p:cNvPr>
            <p:cNvSpPr/>
            <p:nvPr/>
          </p:nvSpPr>
          <p:spPr>
            <a:xfrm>
              <a:off x="8907358" y="4687646"/>
              <a:ext cx="312050" cy="505963"/>
            </a:xfrm>
            <a:custGeom>
              <a:avLst/>
              <a:gdLst>
                <a:gd name="connsiteX0" fmla="*/ 847618 w 1695236"/>
                <a:gd name="connsiteY0" fmla="*/ 491717 h 2748685"/>
                <a:gd name="connsiteX1" fmla="*/ 560461 w 1695236"/>
                <a:gd name="connsiteY1" fmla="*/ 778874 h 2748685"/>
                <a:gd name="connsiteX2" fmla="*/ 847618 w 1695236"/>
                <a:gd name="connsiteY2" fmla="*/ 1066031 h 2748685"/>
                <a:gd name="connsiteX3" fmla="*/ 1134775 w 1695236"/>
                <a:gd name="connsiteY3" fmla="*/ 778874 h 2748685"/>
                <a:gd name="connsiteX4" fmla="*/ 847618 w 1695236"/>
                <a:gd name="connsiteY4" fmla="*/ 491717 h 2748685"/>
                <a:gd name="connsiteX5" fmla="*/ 847618 w 1695236"/>
                <a:gd name="connsiteY5" fmla="*/ 0 h 2748685"/>
                <a:gd name="connsiteX6" fmla="*/ 1695236 w 1695236"/>
                <a:gd name="connsiteY6" fmla="*/ 847618 h 2748685"/>
                <a:gd name="connsiteX7" fmla="*/ 1550476 w 1695236"/>
                <a:gd name="connsiteY7" fmla="*/ 1321529 h 2748685"/>
                <a:gd name="connsiteX8" fmla="*/ 1463212 w 1695236"/>
                <a:gd name="connsiteY8" fmla="*/ 1427294 h 2748685"/>
                <a:gd name="connsiteX9" fmla="*/ 847619 w 1695236"/>
                <a:gd name="connsiteY9" fmla="*/ 2748685 h 2748685"/>
                <a:gd name="connsiteX10" fmla="*/ 232029 w 1695236"/>
                <a:gd name="connsiteY10" fmla="*/ 1427300 h 2748685"/>
                <a:gd name="connsiteX11" fmla="*/ 144760 w 1695236"/>
                <a:gd name="connsiteY11" fmla="*/ 1321529 h 2748685"/>
                <a:gd name="connsiteX12" fmla="*/ 0 w 1695236"/>
                <a:gd name="connsiteY12" fmla="*/ 847618 h 2748685"/>
                <a:gd name="connsiteX13" fmla="*/ 847618 w 1695236"/>
                <a:gd name="connsiteY13" fmla="*/ 0 h 2748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5236" h="2748685">
                  <a:moveTo>
                    <a:pt x="847618" y="491717"/>
                  </a:moveTo>
                  <a:cubicBezTo>
                    <a:pt x="689026" y="491717"/>
                    <a:pt x="560461" y="620282"/>
                    <a:pt x="560461" y="778874"/>
                  </a:cubicBezTo>
                  <a:cubicBezTo>
                    <a:pt x="560461" y="937466"/>
                    <a:pt x="689026" y="1066031"/>
                    <a:pt x="847618" y="1066031"/>
                  </a:cubicBezTo>
                  <a:cubicBezTo>
                    <a:pt x="1006210" y="1066031"/>
                    <a:pt x="1134775" y="937466"/>
                    <a:pt x="1134775" y="778874"/>
                  </a:cubicBezTo>
                  <a:cubicBezTo>
                    <a:pt x="1134775" y="620282"/>
                    <a:pt x="1006210" y="491717"/>
                    <a:pt x="847618" y="491717"/>
                  </a:cubicBezTo>
                  <a:close/>
                  <a:moveTo>
                    <a:pt x="847618" y="0"/>
                  </a:moveTo>
                  <a:cubicBezTo>
                    <a:pt x="1315744" y="0"/>
                    <a:pt x="1695236" y="379492"/>
                    <a:pt x="1695236" y="847618"/>
                  </a:cubicBezTo>
                  <a:cubicBezTo>
                    <a:pt x="1695236" y="1023165"/>
                    <a:pt x="1641870" y="1186249"/>
                    <a:pt x="1550476" y="1321529"/>
                  </a:cubicBezTo>
                  <a:lnTo>
                    <a:pt x="1463212" y="1427294"/>
                  </a:lnTo>
                  <a:lnTo>
                    <a:pt x="847619" y="2748685"/>
                  </a:lnTo>
                  <a:lnTo>
                    <a:pt x="232029" y="1427300"/>
                  </a:lnTo>
                  <a:lnTo>
                    <a:pt x="144760" y="1321529"/>
                  </a:lnTo>
                  <a:cubicBezTo>
                    <a:pt x="53366" y="1186249"/>
                    <a:pt x="0" y="1023165"/>
                    <a:pt x="0" y="847618"/>
                  </a:cubicBezTo>
                  <a:cubicBezTo>
                    <a:pt x="0" y="379492"/>
                    <a:pt x="379492" y="0"/>
                    <a:pt x="847618" y="0"/>
                  </a:cubicBez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F362CEC1-B68D-70C6-64F4-723C681E36A4}"/>
              </a:ext>
            </a:extLst>
          </p:cNvPr>
          <p:cNvSpPr txBox="1"/>
          <p:nvPr/>
        </p:nvSpPr>
        <p:spPr>
          <a:xfrm>
            <a:off x="1241659" y="3265758"/>
            <a:ext cx="239541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chemeClr val="accent3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서브 내용이 들어갈 텍스트 박스입니다</a:t>
            </a:r>
            <a:r>
              <a:rPr lang="en-US" altLang="ko-KR" sz="1100" dirty="0">
                <a:solidFill>
                  <a:schemeClr val="accent3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.</a:t>
            </a:r>
            <a:endParaRPr lang="en-US" altLang="ko-KR" sz="1100" dirty="0">
              <a:solidFill>
                <a:schemeClr val="accent3"/>
              </a:solidFill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29861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D73132-126D-B71C-9FFF-72DB426676A0}"/>
              </a:ext>
            </a:extLst>
          </p:cNvPr>
          <p:cNvSpPr txBox="1"/>
          <p:nvPr/>
        </p:nvSpPr>
        <p:spPr>
          <a:xfrm>
            <a:off x="1241659" y="552505"/>
            <a:ext cx="30620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Key Metrics</a:t>
            </a:r>
            <a:endParaRPr kumimoji="1" lang="ko-Kore-KR" altLang="en-US" sz="4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17266460-E96D-CA6D-76DC-25282AC3A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491738"/>
              </p:ext>
            </p:extLst>
          </p:nvPr>
        </p:nvGraphicFramePr>
        <p:xfrm>
          <a:off x="1334170" y="4092251"/>
          <a:ext cx="9641841" cy="2300084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475830">
                  <a:extLst>
                    <a:ext uri="{9D8B030D-6E8A-4147-A177-3AD203B41FA5}">
                      <a16:colId xmlns:a16="http://schemas.microsoft.com/office/drawing/2014/main" val="4068994184"/>
                    </a:ext>
                  </a:extLst>
                </a:gridCol>
                <a:gridCol w="2296160">
                  <a:extLst>
                    <a:ext uri="{9D8B030D-6E8A-4147-A177-3AD203B41FA5}">
                      <a16:colId xmlns:a16="http://schemas.microsoft.com/office/drawing/2014/main" val="2945136232"/>
                    </a:ext>
                  </a:extLst>
                </a:gridCol>
                <a:gridCol w="2407920">
                  <a:extLst>
                    <a:ext uri="{9D8B030D-6E8A-4147-A177-3AD203B41FA5}">
                      <a16:colId xmlns:a16="http://schemas.microsoft.com/office/drawing/2014/main" val="1581736804"/>
                    </a:ext>
                  </a:extLst>
                </a:gridCol>
                <a:gridCol w="2461931">
                  <a:extLst>
                    <a:ext uri="{9D8B030D-6E8A-4147-A177-3AD203B41FA5}">
                      <a16:colId xmlns:a16="http://schemas.microsoft.com/office/drawing/2014/main" val="611275075"/>
                    </a:ext>
                  </a:extLst>
                </a:gridCol>
              </a:tblGrid>
              <a:tr h="500069">
                <a:tc>
                  <a:txBody>
                    <a:bodyPr/>
                    <a:lstStyle/>
                    <a:p>
                      <a:r>
                        <a:rPr lang="en-US" altLang="ko-Kore-KR" sz="1200" b="0" i="0" dirty="0">
                          <a:solidFill>
                            <a:schemeClr val="bg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Product</a:t>
                      </a:r>
                      <a:endParaRPr lang="ko-Kore-KR" altLang="en-US" sz="1200" b="0" i="0" dirty="0">
                        <a:solidFill>
                          <a:schemeClr val="bg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200" b="0" i="0" dirty="0">
                          <a:solidFill>
                            <a:schemeClr val="bg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Customers</a:t>
                      </a:r>
                      <a:endParaRPr lang="ko-Kore-KR" altLang="en-US" sz="1200" b="0" i="0" dirty="0">
                        <a:solidFill>
                          <a:schemeClr val="bg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200" b="0" i="0" dirty="0">
                          <a:solidFill>
                            <a:schemeClr val="bg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Status</a:t>
                      </a:r>
                      <a:endParaRPr lang="ko-Kore-KR" altLang="en-US" sz="1200" b="0" i="0" dirty="0">
                        <a:solidFill>
                          <a:schemeClr val="bg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200" b="0" i="0" dirty="0">
                          <a:solidFill>
                            <a:schemeClr val="bg1"/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Total</a:t>
                      </a:r>
                      <a:endParaRPr lang="ko-Kore-KR" altLang="en-US" sz="1200" b="0" i="0" dirty="0">
                        <a:solidFill>
                          <a:schemeClr val="bg1"/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947016"/>
                  </a:ext>
                </a:extLst>
              </a:tr>
              <a:tr h="600005">
                <a:tc>
                  <a:txBody>
                    <a:bodyPr/>
                    <a:lstStyle/>
                    <a:p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516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516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51695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9769761"/>
                  </a:ext>
                </a:extLst>
              </a:tr>
              <a:tr h="600005">
                <a:tc>
                  <a:txBody>
                    <a:bodyPr/>
                    <a:lstStyle/>
                    <a:p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29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29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291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4043259"/>
                  </a:ext>
                </a:extLst>
              </a:tr>
              <a:tr h="600005">
                <a:tc>
                  <a:txBody>
                    <a:bodyPr/>
                    <a:lstStyle/>
                    <a:p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5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516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5169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세부</a:t>
                      </a:r>
                      <a:r>
                        <a:rPr lang="ko-KR" altLang="en-US" sz="1100" b="0" i="0" dirty="0">
                          <a:solidFill>
                            <a:schemeClr val="accent4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내용을 기재해주세요</a:t>
                      </a:r>
                      <a:endParaRPr lang="ko-Kore-KR" altLang="en-US" sz="1100" b="0" i="0" dirty="0">
                        <a:solidFill>
                          <a:schemeClr val="accent4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51695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238327"/>
                  </a:ext>
                </a:extLst>
              </a:tr>
            </a:tbl>
          </a:graphicData>
        </a:graphic>
      </p:graphicFrame>
      <p:graphicFrame>
        <p:nvGraphicFramePr>
          <p:cNvPr id="14" name="차트 13">
            <a:extLst>
              <a:ext uri="{FF2B5EF4-FFF2-40B4-BE49-F238E27FC236}">
                <a16:creationId xmlns:a16="http://schemas.microsoft.com/office/drawing/2014/main" id="{C45A2486-85CA-4A9B-3A24-890AA3D306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125258"/>
              </p:ext>
            </p:extLst>
          </p:nvPr>
        </p:nvGraphicFramePr>
        <p:xfrm>
          <a:off x="4500880" y="1280711"/>
          <a:ext cx="6285830" cy="26083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F181889C-F131-9277-DCAF-D8F037E48ACE}"/>
              </a:ext>
            </a:extLst>
          </p:cNvPr>
          <p:cNvSpPr txBox="1"/>
          <p:nvPr/>
        </p:nvSpPr>
        <p:spPr>
          <a:xfrm>
            <a:off x="1524000" y="1592508"/>
            <a:ext cx="1168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Chart Title</a:t>
            </a:r>
            <a:endParaRPr kumimoji="1"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9021BA-5083-C762-D12E-6D054226E17B}"/>
              </a:ext>
            </a:extLst>
          </p:cNvPr>
          <p:cNvSpPr txBox="1"/>
          <p:nvPr/>
        </p:nvSpPr>
        <p:spPr>
          <a:xfrm>
            <a:off x="1524000" y="1958907"/>
            <a:ext cx="20633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accent4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차트</a:t>
            </a:r>
            <a:r>
              <a:rPr lang="ko-KR" altLang="en-US" sz="1100" dirty="0">
                <a:solidFill>
                  <a:schemeClr val="accent4"/>
                </a:solidFill>
                <a:effectLst/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에 대한 세부 설명을 작성하는</a:t>
            </a:r>
            <a:endParaRPr lang="en-US" altLang="ko-KR" sz="1100" dirty="0">
              <a:solidFill>
                <a:schemeClr val="accent4"/>
              </a:solidFill>
              <a:effectLst/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  <a:p>
            <a:r>
              <a:rPr kumimoji="1" lang="ko-KR" altLang="en-US" sz="1100" dirty="0">
                <a:solidFill>
                  <a:schemeClr val="accent4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텍스트 박스입니다</a:t>
            </a:r>
            <a:r>
              <a:rPr kumimoji="1" lang="en-US" altLang="ko-KR" sz="1100" dirty="0">
                <a:solidFill>
                  <a:schemeClr val="accent4"/>
                </a:solidFill>
                <a:latin typeface="Pretendard ExtraLight" panose="02000303000000020004" pitchFamily="2" charset="-127"/>
                <a:ea typeface="Pretendard ExtraLight" panose="02000303000000020004" pitchFamily="2" charset="-127"/>
                <a:cs typeface="Pretendard ExtraLight" panose="02000303000000020004" pitchFamily="2" charset="-127"/>
              </a:rPr>
              <a:t>.</a:t>
            </a:r>
            <a:endParaRPr kumimoji="1" lang="ko-Kore-KR" altLang="en-US" sz="1100" dirty="0">
              <a:solidFill>
                <a:schemeClr val="accent4"/>
              </a:solidFill>
              <a:latin typeface="Pretendard ExtraLight" panose="02000303000000020004" pitchFamily="2" charset="-127"/>
              <a:ea typeface="Pretendard ExtraLight" panose="02000303000000020004" pitchFamily="2" charset="-127"/>
              <a:cs typeface="Pretendard ExtraLight" panose="020003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1F9283A-18CD-8660-4FFC-0B99AFDBF5F8}"/>
              </a:ext>
            </a:extLst>
          </p:cNvPr>
          <p:cNvSpPr/>
          <p:nvPr/>
        </p:nvSpPr>
        <p:spPr>
          <a:xfrm>
            <a:off x="1405290" y="1610990"/>
            <a:ext cx="45719" cy="10560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304178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지도, 텍스트이(가) 표시된 사진&#10;&#10;자동 생성된 설명">
            <a:extLst>
              <a:ext uri="{FF2B5EF4-FFF2-40B4-BE49-F238E27FC236}">
                <a16:creationId xmlns:a16="http://schemas.microsoft.com/office/drawing/2014/main" id="{EB818EF1-3FE8-427B-C092-5EBAB2EB9C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2218" y="640738"/>
            <a:ext cx="11346581" cy="55765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B332A3-8DE6-64D1-DC33-0C30C32D1119}"/>
              </a:ext>
            </a:extLst>
          </p:cNvPr>
          <p:cNvSpPr txBox="1"/>
          <p:nvPr/>
        </p:nvSpPr>
        <p:spPr>
          <a:xfrm>
            <a:off x="784459" y="4034054"/>
            <a:ext cx="21916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Business</a:t>
            </a:r>
          </a:p>
          <a:p>
            <a:r>
              <a:rPr kumimoji="1" lang="en-US" altLang="ko-Kore-KR" sz="3200" b="1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Expansion</a:t>
            </a:r>
            <a:endParaRPr kumimoji="1" lang="ko-Kore-KR" altLang="en-US" sz="3200" b="1" dirty="0">
              <a:solidFill>
                <a:schemeClr val="accent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1E178C-E59B-7C1C-41A7-489CED86E98E}"/>
              </a:ext>
            </a:extLst>
          </p:cNvPr>
          <p:cNvSpPr txBox="1"/>
          <p:nvPr/>
        </p:nvSpPr>
        <p:spPr>
          <a:xfrm>
            <a:off x="784459" y="5273655"/>
            <a:ext cx="1625600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ore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세부</a:t>
            </a:r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설명에 대한 내용은</a:t>
            </a:r>
            <a:endParaRPr kumimoji="1" lang="en-US" altLang="ko-KR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해당 텍스트박스에서</a:t>
            </a:r>
            <a:endParaRPr kumimoji="1" lang="en-US" altLang="ko-KR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작성해주세요</a:t>
            </a:r>
            <a:r>
              <a:rPr kumimoji="1" lang="en-US" altLang="ko-KR" sz="1050" dirty="0">
                <a:solidFill>
                  <a:schemeClr val="accent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  <a:endParaRPr kumimoji="1" lang="ko-Kore-KR" altLang="en-US" sz="1050" dirty="0">
              <a:solidFill>
                <a:schemeClr val="accent3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D52C763-0017-2EEB-29EA-765D0BABB638}"/>
              </a:ext>
            </a:extLst>
          </p:cNvPr>
          <p:cNvGrpSpPr/>
          <p:nvPr/>
        </p:nvGrpSpPr>
        <p:grpSpPr>
          <a:xfrm>
            <a:off x="8319035" y="2141695"/>
            <a:ext cx="1046922" cy="1415009"/>
            <a:chOff x="2842795" y="2101055"/>
            <a:chExt cx="1046922" cy="1415009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8D5BBD89-323A-D4EE-3BF5-B47C1F59EED9}"/>
                </a:ext>
              </a:extLst>
            </p:cNvPr>
            <p:cNvGrpSpPr/>
            <p:nvPr/>
          </p:nvGrpSpPr>
          <p:grpSpPr>
            <a:xfrm>
              <a:off x="2842795" y="2101055"/>
              <a:ext cx="1046922" cy="1046922"/>
              <a:chOff x="5961915" y="2832575"/>
              <a:chExt cx="1046922" cy="1046922"/>
            </a:xfrm>
          </p:grpSpPr>
          <p:sp>
            <p:nvSpPr>
              <p:cNvPr id="39" name="원형 38">
                <a:extLst>
                  <a:ext uri="{FF2B5EF4-FFF2-40B4-BE49-F238E27FC236}">
                    <a16:creationId xmlns:a16="http://schemas.microsoft.com/office/drawing/2014/main" id="{29F52880-7B96-226B-B42E-F98B1C0D375D}"/>
                  </a:ext>
                </a:extLst>
              </p:cNvPr>
              <p:cNvSpPr/>
              <p:nvPr/>
            </p:nvSpPr>
            <p:spPr>
              <a:xfrm rot="16200000">
                <a:off x="5961915" y="2832575"/>
                <a:ext cx="1046922" cy="1046922"/>
              </a:xfrm>
              <a:prstGeom prst="pie">
                <a:avLst>
                  <a:gd name="adj1" fmla="val 0"/>
                  <a:gd name="adj2" fmla="val 12625519"/>
                </a:avLst>
              </a:prstGeom>
              <a:solidFill>
                <a:schemeClr val="bg1"/>
              </a:solidFill>
              <a:ln w="50800" cap="rnd">
                <a:noFill/>
                <a:round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3531666 w 3531666"/>
                          <a:gd name="connsiteY0" fmla="*/ 1765833 h 3531666"/>
                          <a:gd name="connsiteX1" fmla="*/ 2133679 w 3531666"/>
                          <a:gd name="connsiteY1" fmla="*/ 3492927 h 3531666"/>
                          <a:gd name="connsiteX2" fmla="*/ 153254 w 3531666"/>
                          <a:gd name="connsiteY2" fmla="*/ 2485385 h 3531666"/>
                          <a:gd name="connsiteX3" fmla="*/ 726144 w 3531666"/>
                          <a:gd name="connsiteY3" fmla="*/ 338522 h 3531666"/>
                          <a:gd name="connsiteX4" fmla="*/ 2945250 w 3531666"/>
                          <a:gd name="connsiteY4" fmla="*/ 451625 h 3531666"/>
                          <a:gd name="connsiteX5" fmla="*/ 1765833 w 3531666"/>
                          <a:gd name="connsiteY5" fmla="*/ 1765833 h 3531666"/>
                          <a:gd name="connsiteX6" fmla="*/ 3531666 w 3531666"/>
                          <a:gd name="connsiteY6" fmla="*/ 1765833 h 35316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3531666" h="3531666" fill="none" extrusionOk="0">
                            <a:moveTo>
                              <a:pt x="3531666" y="1765833"/>
                            </a:moveTo>
                            <a:cubicBezTo>
                              <a:pt x="3523186" y="2518440"/>
                              <a:pt x="2872858" y="3424945"/>
                              <a:pt x="2133679" y="3492927"/>
                            </a:cubicBezTo>
                            <a:cubicBezTo>
                              <a:pt x="1363022" y="3691487"/>
                              <a:pt x="515628" y="3251997"/>
                              <a:pt x="153254" y="2485385"/>
                            </a:cubicBezTo>
                            <a:cubicBezTo>
                              <a:pt x="-264933" y="1711535"/>
                              <a:pt x="116839" y="881920"/>
                              <a:pt x="726144" y="338522"/>
                            </a:cubicBezTo>
                            <a:cubicBezTo>
                              <a:pt x="1445376" y="-84430"/>
                              <a:pt x="2334536" y="-5662"/>
                              <a:pt x="2945250" y="451625"/>
                            </a:cubicBezTo>
                            <a:cubicBezTo>
                              <a:pt x="2469330" y="1105912"/>
                              <a:pt x="2076534" y="1378930"/>
                              <a:pt x="1765833" y="1765833"/>
                            </a:cubicBezTo>
                            <a:cubicBezTo>
                              <a:pt x="1963685" y="1859316"/>
                              <a:pt x="2963049" y="1632738"/>
                              <a:pt x="3531666" y="1765833"/>
                            </a:cubicBezTo>
                            <a:close/>
                          </a:path>
                          <a:path w="3531666" h="3531666" stroke="0" extrusionOk="0">
                            <a:moveTo>
                              <a:pt x="3531666" y="1765833"/>
                            </a:moveTo>
                            <a:cubicBezTo>
                              <a:pt x="3434754" y="2539535"/>
                              <a:pt x="2812358" y="3370540"/>
                              <a:pt x="2133679" y="3492927"/>
                            </a:cubicBezTo>
                            <a:cubicBezTo>
                              <a:pt x="1402626" y="3684266"/>
                              <a:pt x="434517" y="3248385"/>
                              <a:pt x="153254" y="2485385"/>
                            </a:cubicBezTo>
                            <a:cubicBezTo>
                              <a:pt x="-300252" y="1835445"/>
                              <a:pt x="22810" y="993079"/>
                              <a:pt x="726144" y="338522"/>
                            </a:cubicBezTo>
                            <a:cubicBezTo>
                              <a:pt x="1356081" y="-176156"/>
                              <a:pt x="2472043" y="-34777"/>
                              <a:pt x="2945250" y="451625"/>
                            </a:cubicBezTo>
                            <a:cubicBezTo>
                              <a:pt x="2883454" y="701521"/>
                              <a:pt x="2189349" y="1297095"/>
                              <a:pt x="1765833" y="1765833"/>
                            </a:cubicBezTo>
                            <a:cubicBezTo>
                              <a:pt x="2440937" y="1917419"/>
                              <a:pt x="2704784" y="1650095"/>
                              <a:pt x="3531666" y="176583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E9C55DAF-7519-79EE-06E7-63B081DFD627}"/>
                  </a:ext>
                </a:extLst>
              </p:cNvPr>
              <p:cNvSpPr/>
              <p:nvPr/>
            </p:nvSpPr>
            <p:spPr>
              <a:xfrm>
                <a:off x="6010089" y="2880748"/>
                <a:ext cx="950575" cy="9505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B3FE41F-FF5A-9255-30B7-1B3BB9186904}"/>
                </a:ext>
              </a:extLst>
            </p:cNvPr>
            <p:cNvSpPr txBox="1"/>
            <p:nvPr/>
          </p:nvSpPr>
          <p:spPr>
            <a:xfrm>
              <a:off x="3029464" y="2439849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60%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58FF2ED-EBF2-F2F6-FCA7-CFB5ADB46131}"/>
                </a:ext>
              </a:extLst>
            </p:cNvPr>
            <p:cNvSpPr txBox="1"/>
            <p:nvPr/>
          </p:nvSpPr>
          <p:spPr>
            <a:xfrm>
              <a:off x="3043891" y="3208287"/>
              <a:ext cx="6447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China</a:t>
              </a:r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7114ECCD-E212-B048-AC81-D7CC44A72F54}"/>
              </a:ext>
            </a:extLst>
          </p:cNvPr>
          <p:cNvGrpSpPr/>
          <p:nvPr/>
        </p:nvGrpSpPr>
        <p:grpSpPr>
          <a:xfrm>
            <a:off x="10208795" y="2537935"/>
            <a:ext cx="1046922" cy="1415009"/>
            <a:chOff x="2842795" y="2101055"/>
            <a:chExt cx="1046922" cy="1415009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50F7ED58-DF7D-A0D3-A41C-ADD9D50921D0}"/>
                </a:ext>
              </a:extLst>
            </p:cNvPr>
            <p:cNvGrpSpPr/>
            <p:nvPr/>
          </p:nvGrpSpPr>
          <p:grpSpPr>
            <a:xfrm>
              <a:off x="2842795" y="2101055"/>
              <a:ext cx="1046922" cy="1046922"/>
              <a:chOff x="5961915" y="2832575"/>
              <a:chExt cx="1046922" cy="1046922"/>
            </a:xfrm>
          </p:grpSpPr>
          <p:sp>
            <p:nvSpPr>
              <p:cNvPr id="45" name="원형 44">
                <a:extLst>
                  <a:ext uri="{FF2B5EF4-FFF2-40B4-BE49-F238E27FC236}">
                    <a16:creationId xmlns:a16="http://schemas.microsoft.com/office/drawing/2014/main" id="{B00BD668-9FA7-0D8F-C422-CFB8670D083C}"/>
                  </a:ext>
                </a:extLst>
              </p:cNvPr>
              <p:cNvSpPr/>
              <p:nvPr/>
            </p:nvSpPr>
            <p:spPr>
              <a:xfrm rot="16200000">
                <a:off x="5961915" y="2832575"/>
                <a:ext cx="1046922" cy="1046922"/>
              </a:xfrm>
              <a:prstGeom prst="pie">
                <a:avLst>
                  <a:gd name="adj1" fmla="val 0"/>
                  <a:gd name="adj2" fmla="val 8119713"/>
                </a:avLst>
              </a:prstGeom>
              <a:solidFill>
                <a:schemeClr val="bg1"/>
              </a:solidFill>
              <a:ln w="50800" cap="rnd">
                <a:noFill/>
                <a:round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3531666 w 3531666"/>
                          <a:gd name="connsiteY0" fmla="*/ 1765833 h 3531666"/>
                          <a:gd name="connsiteX1" fmla="*/ 2133679 w 3531666"/>
                          <a:gd name="connsiteY1" fmla="*/ 3492927 h 3531666"/>
                          <a:gd name="connsiteX2" fmla="*/ 153254 w 3531666"/>
                          <a:gd name="connsiteY2" fmla="*/ 2485385 h 3531666"/>
                          <a:gd name="connsiteX3" fmla="*/ 726144 w 3531666"/>
                          <a:gd name="connsiteY3" fmla="*/ 338522 h 3531666"/>
                          <a:gd name="connsiteX4" fmla="*/ 2945250 w 3531666"/>
                          <a:gd name="connsiteY4" fmla="*/ 451625 h 3531666"/>
                          <a:gd name="connsiteX5" fmla="*/ 1765833 w 3531666"/>
                          <a:gd name="connsiteY5" fmla="*/ 1765833 h 3531666"/>
                          <a:gd name="connsiteX6" fmla="*/ 3531666 w 3531666"/>
                          <a:gd name="connsiteY6" fmla="*/ 1765833 h 35316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3531666" h="3531666" fill="none" extrusionOk="0">
                            <a:moveTo>
                              <a:pt x="3531666" y="1765833"/>
                            </a:moveTo>
                            <a:cubicBezTo>
                              <a:pt x="3523186" y="2518440"/>
                              <a:pt x="2872858" y="3424945"/>
                              <a:pt x="2133679" y="3492927"/>
                            </a:cubicBezTo>
                            <a:cubicBezTo>
                              <a:pt x="1363022" y="3691487"/>
                              <a:pt x="515628" y="3251997"/>
                              <a:pt x="153254" y="2485385"/>
                            </a:cubicBezTo>
                            <a:cubicBezTo>
                              <a:pt x="-264933" y="1711535"/>
                              <a:pt x="116839" y="881920"/>
                              <a:pt x="726144" y="338522"/>
                            </a:cubicBezTo>
                            <a:cubicBezTo>
                              <a:pt x="1445376" y="-84430"/>
                              <a:pt x="2334536" y="-5662"/>
                              <a:pt x="2945250" y="451625"/>
                            </a:cubicBezTo>
                            <a:cubicBezTo>
                              <a:pt x="2469330" y="1105912"/>
                              <a:pt x="2076534" y="1378930"/>
                              <a:pt x="1765833" y="1765833"/>
                            </a:cubicBezTo>
                            <a:cubicBezTo>
                              <a:pt x="1963685" y="1859316"/>
                              <a:pt x="2963049" y="1632738"/>
                              <a:pt x="3531666" y="1765833"/>
                            </a:cubicBezTo>
                            <a:close/>
                          </a:path>
                          <a:path w="3531666" h="3531666" stroke="0" extrusionOk="0">
                            <a:moveTo>
                              <a:pt x="3531666" y="1765833"/>
                            </a:moveTo>
                            <a:cubicBezTo>
                              <a:pt x="3434754" y="2539535"/>
                              <a:pt x="2812358" y="3370540"/>
                              <a:pt x="2133679" y="3492927"/>
                            </a:cubicBezTo>
                            <a:cubicBezTo>
                              <a:pt x="1402626" y="3684266"/>
                              <a:pt x="434517" y="3248385"/>
                              <a:pt x="153254" y="2485385"/>
                            </a:cubicBezTo>
                            <a:cubicBezTo>
                              <a:pt x="-300252" y="1835445"/>
                              <a:pt x="22810" y="993079"/>
                              <a:pt x="726144" y="338522"/>
                            </a:cubicBezTo>
                            <a:cubicBezTo>
                              <a:pt x="1356081" y="-176156"/>
                              <a:pt x="2472043" y="-34777"/>
                              <a:pt x="2945250" y="451625"/>
                            </a:cubicBezTo>
                            <a:cubicBezTo>
                              <a:pt x="2883454" y="701521"/>
                              <a:pt x="2189349" y="1297095"/>
                              <a:pt x="1765833" y="1765833"/>
                            </a:cubicBezTo>
                            <a:cubicBezTo>
                              <a:pt x="2440937" y="1917419"/>
                              <a:pt x="2704784" y="1650095"/>
                              <a:pt x="3531666" y="176583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F1652C79-5C9F-21F9-4440-92D62B0137A4}"/>
                  </a:ext>
                </a:extLst>
              </p:cNvPr>
              <p:cNvSpPr/>
              <p:nvPr/>
            </p:nvSpPr>
            <p:spPr>
              <a:xfrm>
                <a:off x="6010089" y="2880748"/>
                <a:ext cx="950575" cy="9505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25B5CD1-5F81-AEE4-4346-5174F00E709A}"/>
                </a:ext>
              </a:extLst>
            </p:cNvPr>
            <p:cNvSpPr txBox="1"/>
            <p:nvPr/>
          </p:nvSpPr>
          <p:spPr>
            <a:xfrm>
              <a:off x="3029464" y="2439849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20%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99B4CA6-C012-FCED-AC9E-21437BBF7AF2}"/>
                </a:ext>
              </a:extLst>
            </p:cNvPr>
            <p:cNvSpPr txBox="1"/>
            <p:nvPr/>
          </p:nvSpPr>
          <p:spPr>
            <a:xfrm>
              <a:off x="3043891" y="3208287"/>
              <a:ext cx="6735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Japan</a:t>
              </a:r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707C8D8C-7B1A-07F2-2646-8AEDC2C2F122}"/>
              </a:ext>
            </a:extLst>
          </p:cNvPr>
          <p:cNvGrpSpPr/>
          <p:nvPr/>
        </p:nvGrpSpPr>
        <p:grpSpPr>
          <a:xfrm>
            <a:off x="9385835" y="4630895"/>
            <a:ext cx="1046922" cy="1415009"/>
            <a:chOff x="2842795" y="2101055"/>
            <a:chExt cx="1046922" cy="1415009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BCD768F3-7481-8DBB-F5F4-4DC9406CA216}"/>
                </a:ext>
              </a:extLst>
            </p:cNvPr>
            <p:cNvGrpSpPr/>
            <p:nvPr/>
          </p:nvGrpSpPr>
          <p:grpSpPr>
            <a:xfrm>
              <a:off x="2842795" y="2101055"/>
              <a:ext cx="1046922" cy="1046922"/>
              <a:chOff x="5961915" y="2832575"/>
              <a:chExt cx="1046922" cy="1046922"/>
            </a:xfrm>
          </p:grpSpPr>
          <p:sp>
            <p:nvSpPr>
              <p:cNvPr id="51" name="원형 50">
                <a:extLst>
                  <a:ext uri="{FF2B5EF4-FFF2-40B4-BE49-F238E27FC236}">
                    <a16:creationId xmlns:a16="http://schemas.microsoft.com/office/drawing/2014/main" id="{72C3A862-0D16-324F-154E-3004C2D6952A}"/>
                  </a:ext>
                </a:extLst>
              </p:cNvPr>
              <p:cNvSpPr/>
              <p:nvPr/>
            </p:nvSpPr>
            <p:spPr>
              <a:xfrm rot="16200000">
                <a:off x="5961915" y="2832575"/>
                <a:ext cx="1046922" cy="1046922"/>
              </a:xfrm>
              <a:prstGeom prst="pie">
                <a:avLst>
                  <a:gd name="adj1" fmla="val 0"/>
                  <a:gd name="adj2" fmla="val 16089133"/>
                </a:avLst>
              </a:prstGeom>
              <a:solidFill>
                <a:schemeClr val="bg1"/>
              </a:solidFill>
              <a:ln w="50800" cap="rnd">
                <a:noFill/>
                <a:round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3531666 w 3531666"/>
                          <a:gd name="connsiteY0" fmla="*/ 1765833 h 3531666"/>
                          <a:gd name="connsiteX1" fmla="*/ 2133679 w 3531666"/>
                          <a:gd name="connsiteY1" fmla="*/ 3492927 h 3531666"/>
                          <a:gd name="connsiteX2" fmla="*/ 153254 w 3531666"/>
                          <a:gd name="connsiteY2" fmla="*/ 2485385 h 3531666"/>
                          <a:gd name="connsiteX3" fmla="*/ 726144 w 3531666"/>
                          <a:gd name="connsiteY3" fmla="*/ 338522 h 3531666"/>
                          <a:gd name="connsiteX4" fmla="*/ 2945250 w 3531666"/>
                          <a:gd name="connsiteY4" fmla="*/ 451625 h 3531666"/>
                          <a:gd name="connsiteX5" fmla="*/ 1765833 w 3531666"/>
                          <a:gd name="connsiteY5" fmla="*/ 1765833 h 3531666"/>
                          <a:gd name="connsiteX6" fmla="*/ 3531666 w 3531666"/>
                          <a:gd name="connsiteY6" fmla="*/ 1765833 h 35316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3531666" h="3531666" fill="none" extrusionOk="0">
                            <a:moveTo>
                              <a:pt x="3531666" y="1765833"/>
                            </a:moveTo>
                            <a:cubicBezTo>
                              <a:pt x="3523186" y="2518440"/>
                              <a:pt x="2872858" y="3424945"/>
                              <a:pt x="2133679" y="3492927"/>
                            </a:cubicBezTo>
                            <a:cubicBezTo>
                              <a:pt x="1363022" y="3691487"/>
                              <a:pt x="515628" y="3251997"/>
                              <a:pt x="153254" y="2485385"/>
                            </a:cubicBezTo>
                            <a:cubicBezTo>
                              <a:pt x="-264933" y="1711535"/>
                              <a:pt x="116839" y="881920"/>
                              <a:pt x="726144" y="338522"/>
                            </a:cubicBezTo>
                            <a:cubicBezTo>
                              <a:pt x="1445376" y="-84430"/>
                              <a:pt x="2334536" y="-5662"/>
                              <a:pt x="2945250" y="451625"/>
                            </a:cubicBezTo>
                            <a:cubicBezTo>
                              <a:pt x="2469330" y="1105912"/>
                              <a:pt x="2076534" y="1378930"/>
                              <a:pt x="1765833" y="1765833"/>
                            </a:cubicBezTo>
                            <a:cubicBezTo>
                              <a:pt x="1963685" y="1859316"/>
                              <a:pt x="2963049" y="1632738"/>
                              <a:pt x="3531666" y="1765833"/>
                            </a:cubicBezTo>
                            <a:close/>
                          </a:path>
                          <a:path w="3531666" h="3531666" stroke="0" extrusionOk="0">
                            <a:moveTo>
                              <a:pt x="3531666" y="1765833"/>
                            </a:moveTo>
                            <a:cubicBezTo>
                              <a:pt x="3434754" y="2539535"/>
                              <a:pt x="2812358" y="3370540"/>
                              <a:pt x="2133679" y="3492927"/>
                            </a:cubicBezTo>
                            <a:cubicBezTo>
                              <a:pt x="1402626" y="3684266"/>
                              <a:pt x="434517" y="3248385"/>
                              <a:pt x="153254" y="2485385"/>
                            </a:cubicBezTo>
                            <a:cubicBezTo>
                              <a:pt x="-300252" y="1835445"/>
                              <a:pt x="22810" y="993079"/>
                              <a:pt x="726144" y="338522"/>
                            </a:cubicBezTo>
                            <a:cubicBezTo>
                              <a:pt x="1356081" y="-176156"/>
                              <a:pt x="2472043" y="-34777"/>
                              <a:pt x="2945250" y="451625"/>
                            </a:cubicBezTo>
                            <a:cubicBezTo>
                              <a:pt x="2883454" y="701521"/>
                              <a:pt x="2189349" y="1297095"/>
                              <a:pt x="1765833" y="1765833"/>
                            </a:cubicBezTo>
                            <a:cubicBezTo>
                              <a:pt x="2440937" y="1917419"/>
                              <a:pt x="2704784" y="1650095"/>
                              <a:pt x="3531666" y="176583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6BD0F501-A28B-2482-E905-01094FD4106F}"/>
                  </a:ext>
                </a:extLst>
              </p:cNvPr>
              <p:cNvSpPr/>
              <p:nvPr/>
            </p:nvSpPr>
            <p:spPr>
              <a:xfrm>
                <a:off x="6010089" y="2880748"/>
                <a:ext cx="950575" cy="9505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7D9E111-7C4A-EAC2-B742-06FAFBC73EF3}"/>
                </a:ext>
              </a:extLst>
            </p:cNvPr>
            <p:cNvSpPr txBox="1"/>
            <p:nvPr/>
          </p:nvSpPr>
          <p:spPr>
            <a:xfrm>
              <a:off x="3029464" y="2439849"/>
              <a:ext cx="673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85%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97C6DEA-5386-99B7-E86E-C447305CA2AE}"/>
                </a:ext>
              </a:extLst>
            </p:cNvPr>
            <p:cNvSpPr txBox="1"/>
            <p:nvPr/>
          </p:nvSpPr>
          <p:spPr>
            <a:xfrm>
              <a:off x="3043891" y="3208287"/>
              <a:ext cx="6735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Japan</a:t>
              </a:r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877277DF-E367-A7A6-9922-2A2C1197FE57}"/>
              </a:ext>
            </a:extLst>
          </p:cNvPr>
          <p:cNvGrpSpPr/>
          <p:nvPr/>
        </p:nvGrpSpPr>
        <p:grpSpPr>
          <a:xfrm>
            <a:off x="2683215" y="2101055"/>
            <a:ext cx="1366080" cy="1415009"/>
            <a:chOff x="2683215" y="2101055"/>
            <a:chExt cx="1366080" cy="1415009"/>
          </a:xfrm>
        </p:grpSpPr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FD32A005-1242-6206-C5C7-72CD4BBF3E13}"/>
                </a:ext>
              </a:extLst>
            </p:cNvPr>
            <p:cNvGrpSpPr/>
            <p:nvPr/>
          </p:nvGrpSpPr>
          <p:grpSpPr>
            <a:xfrm>
              <a:off x="2842795" y="2101055"/>
              <a:ext cx="1046922" cy="1046922"/>
              <a:chOff x="5961915" y="2832575"/>
              <a:chExt cx="1046922" cy="1046922"/>
            </a:xfrm>
          </p:grpSpPr>
          <p:sp>
            <p:nvSpPr>
              <p:cNvPr id="77" name="원형 76">
                <a:extLst>
                  <a:ext uri="{FF2B5EF4-FFF2-40B4-BE49-F238E27FC236}">
                    <a16:creationId xmlns:a16="http://schemas.microsoft.com/office/drawing/2014/main" id="{5A493F70-00CA-83E2-E37C-73F590941BC0}"/>
                  </a:ext>
                </a:extLst>
              </p:cNvPr>
              <p:cNvSpPr/>
              <p:nvPr/>
            </p:nvSpPr>
            <p:spPr>
              <a:xfrm rot="16200000">
                <a:off x="5961915" y="2832575"/>
                <a:ext cx="1046922" cy="1046922"/>
              </a:xfrm>
              <a:prstGeom prst="pie">
                <a:avLst>
                  <a:gd name="adj1" fmla="val 0"/>
                  <a:gd name="adj2" fmla="val 18714357"/>
                </a:avLst>
              </a:prstGeom>
              <a:solidFill>
                <a:schemeClr val="bg1"/>
              </a:solidFill>
              <a:ln w="50800" cap="rnd">
                <a:noFill/>
                <a:round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3531666 w 3531666"/>
                          <a:gd name="connsiteY0" fmla="*/ 1765833 h 3531666"/>
                          <a:gd name="connsiteX1" fmla="*/ 2133679 w 3531666"/>
                          <a:gd name="connsiteY1" fmla="*/ 3492927 h 3531666"/>
                          <a:gd name="connsiteX2" fmla="*/ 153254 w 3531666"/>
                          <a:gd name="connsiteY2" fmla="*/ 2485385 h 3531666"/>
                          <a:gd name="connsiteX3" fmla="*/ 726144 w 3531666"/>
                          <a:gd name="connsiteY3" fmla="*/ 338522 h 3531666"/>
                          <a:gd name="connsiteX4" fmla="*/ 2945250 w 3531666"/>
                          <a:gd name="connsiteY4" fmla="*/ 451625 h 3531666"/>
                          <a:gd name="connsiteX5" fmla="*/ 1765833 w 3531666"/>
                          <a:gd name="connsiteY5" fmla="*/ 1765833 h 3531666"/>
                          <a:gd name="connsiteX6" fmla="*/ 3531666 w 3531666"/>
                          <a:gd name="connsiteY6" fmla="*/ 1765833 h 35316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3531666" h="3531666" fill="none" extrusionOk="0">
                            <a:moveTo>
                              <a:pt x="3531666" y="1765833"/>
                            </a:moveTo>
                            <a:cubicBezTo>
                              <a:pt x="3523186" y="2518440"/>
                              <a:pt x="2872858" y="3424945"/>
                              <a:pt x="2133679" y="3492927"/>
                            </a:cubicBezTo>
                            <a:cubicBezTo>
                              <a:pt x="1363022" y="3691487"/>
                              <a:pt x="515628" y="3251997"/>
                              <a:pt x="153254" y="2485385"/>
                            </a:cubicBezTo>
                            <a:cubicBezTo>
                              <a:pt x="-264933" y="1711535"/>
                              <a:pt x="116839" y="881920"/>
                              <a:pt x="726144" y="338522"/>
                            </a:cubicBezTo>
                            <a:cubicBezTo>
                              <a:pt x="1445376" y="-84430"/>
                              <a:pt x="2334536" y="-5662"/>
                              <a:pt x="2945250" y="451625"/>
                            </a:cubicBezTo>
                            <a:cubicBezTo>
                              <a:pt x="2469330" y="1105912"/>
                              <a:pt x="2076534" y="1378930"/>
                              <a:pt x="1765833" y="1765833"/>
                            </a:cubicBezTo>
                            <a:cubicBezTo>
                              <a:pt x="1963685" y="1859316"/>
                              <a:pt x="2963049" y="1632738"/>
                              <a:pt x="3531666" y="1765833"/>
                            </a:cubicBezTo>
                            <a:close/>
                          </a:path>
                          <a:path w="3531666" h="3531666" stroke="0" extrusionOk="0">
                            <a:moveTo>
                              <a:pt x="3531666" y="1765833"/>
                            </a:moveTo>
                            <a:cubicBezTo>
                              <a:pt x="3434754" y="2539535"/>
                              <a:pt x="2812358" y="3370540"/>
                              <a:pt x="2133679" y="3492927"/>
                            </a:cubicBezTo>
                            <a:cubicBezTo>
                              <a:pt x="1402626" y="3684266"/>
                              <a:pt x="434517" y="3248385"/>
                              <a:pt x="153254" y="2485385"/>
                            </a:cubicBezTo>
                            <a:cubicBezTo>
                              <a:pt x="-300252" y="1835445"/>
                              <a:pt x="22810" y="993079"/>
                              <a:pt x="726144" y="338522"/>
                            </a:cubicBezTo>
                            <a:cubicBezTo>
                              <a:pt x="1356081" y="-176156"/>
                              <a:pt x="2472043" y="-34777"/>
                              <a:pt x="2945250" y="451625"/>
                            </a:cubicBezTo>
                            <a:cubicBezTo>
                              <a:pt x="2883454" y="701521"/>
                              <a:pt x="2189349" y="1297095"/>
                              <a:pt x="1765833" y="1765833"/>
                            </a:cubicBezTo>
                            <a:cubicBezTo>
                              <a:pt x="2440937" y="1917419"/>
                              <a:pt x="2704784" y="1650095"/>
                              <a:pt x="3531666" y="176583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823EF792-A336-4221-EF54-8AD2467AA0E1}"/>
                  </a:ext>
                </a:extLst>
              </p:cNvPr>
              <p:cNvSpPr/>
              <p:nvPr/>
            </p:nvSpPr>
            <p:spPr>
              <a:xfrm>
                <a:off x="6010089" y="2880748"/>
                <a:ext cx="950575" cy="9505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FCA6060-15DB-5CF2-E942-92AFC589941A}"/>
                </a:ext>
              </a:extLst>
            </p:cNvPr>
            <p:cNvSpPr txBox="1"/>
            <p:nvPr/>
          </p:nvSpPr>
          <p:spPr>
            <a:xfrm>
              <a:off x="3029464" y="2439849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>
                  <a:solidFill>
                    <a:schemeClr val="bg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90%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F133C343-6CB8-6987-F990-9EACEA62BE57}"/>
                </a:ext>
              </a:extLst>
            </p:cNvPr>
            <p:cNvSpPr txBox="1"/>
            <p:nvPr/>
          </p:nvSpPr>
          <p:spPr>
            <a:xfrm>
              <a:off x="2683215" y="3208287"/>
              <a:ext cx="13660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North America</a:t>
              </a:r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64552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2">
      <a:dk1>
        <a:srgbClr val="232220"/>
      </a:dk1>
      <a:lt1>
        <a:srgbClr val="FEFEFF"/>
      </a:lt1>
      <a:dk2>
        <a:srgbClr val="2B2A28"/>
      </a:dk2>
      <a:lt2>
        <a:srgbClr val="FEFBFF"/>
      </a:lt2>
      <a:accent1>
        <a:srgbClr val="C84743"/>
      </a:accent1>
      <a:accent2>
        <a:srgbClr val="EE5A59"/>
      </a:accent2>
      <a:accent3>
        <a:srgbClr val="A5A1A2"/>
      </a:accent3>
      <a:accent4>
        <a:srgbClr val="6E6B6D"/>
      </a:accent4>
      <a:accent5>
        <a:srgbClr val="FFDA41"/>
      </a:accent5>
      <a:accent6>
        <a:srgbClr val="CEFE7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320</Words>
  <Application>Microsoft Macintosh PowerPoint</Application>
  <PresentationFormat>와이드스크린</PresentationFormat>
  <Paragraphs>133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Arial</vt:lpstr>
      <vt:lpstr>Pretendard ExtraLight</vt:lpstr>
      <vt:lpstr>Calibri</vt:lpstr>
      <vt:lpstr>Pretendard</vt:lpstr>
      <vt:lpstr>Pretendard Medium</vt:lpstr>
      <vt:lpstr>Pretendard Light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1234bottlewater@gmail.com</dc:creator>
  <cp:lastModifiedBy>1234bottlewater@gmail.com</cp:lastModifiedBy>
  <cp:revision>63</cp:revision>
  <dcterms:created xsi:type="dcterms:W3CDTF">2023-10-27T06:30:14Z</dcterms:created>
  <dcterms:modified xsi:type="dcterms:W3CDTF">2023-10-29T09:28:09Z</dcterms:modified>
</cp:coreProperties>
</file>

<file path=docProps/thumbnail.jpeg>
</file>